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9866313" cy="142954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8101042" cy="235745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Проект планировки территорий, содержащие проект межевания территории г. Колпашево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Колпашевского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района Томской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214290"/>
            <a:ext cx="8786874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>
              <a:lnSpc>
                <a:spcPct val="134000"/>
              </a:lnSpc>
              <a:spcAft>
                <a:spcPts val="0"/>
              </a:spcAft>
            </a:pPr>
            <a:r>
              <a:rPr lang="ru-RU" sz="4800" dirty="0">
                <a:latin typeface="Arial Black" panose="020B0A04020102020204" pitchFamily="34" charset="0"/>
                <a:ea typeface="Times New Roman" panose="02020603050405020304" pitchFamily="18" charset="0"/>
              </a:rPr>
              <a:t>ОБЩЕСТВО С ОГРАНИЧЕННОЙ ОТВЕТСТВЕННОСТЬЮ МНОГОПРОФИЛЬНАЯ КОМПАНИЯ</a:t>
            </a:r>
            <a:endParaRPr lang="ru-RU" sz="6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34000"/>
              </a:lnSpc>
              <a:spcAft>
                <a:spcPts val="0"/>
              </a:spcAft>
            </a:pPr>
            <a:r>
              <a:rPr lang="ru-RU" sz="9600" u="sng" dirty="0">
                <a:latin typeface="Arial Black" panose="020B0A04020102020204" pitchFamily="34" charset="0"/>
                <a:ea typeface="Times New Roman" panose="02020603050405020304" pitchFamily="18" charset="0"/>
              </a:rPr>
              <a:t>«РЕСУРС»</a:t>
            </a:r>
            <a:endParaRPr lang="ru-RU" sz="6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34000"/>
              </a:lnSpc>
              <a:spcAft>
                <a:spcPts val="0"/>
              </a:spcAft>
            </a:pPr>
            <a:r>
              <a:rPr lang="ru-RU" sz="4800" dirty="0">
                <a:latin typeface="Arial Black" panose="020B0A04020102020204" pitchFamily="34" charset="0"/>
                <a:ea typeface="Times New Roman" panose="02020603050405020304" pitchFamily="18" charset="0"/>
              </a:rPr>
              <a:t>ОГРН 1187456041211 ИНН/КПП 7453324197/745301001, р. </a:t>
            </a:r>
            <a:r>
              <a:rPr lang="ru-RU" sz="4800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сч</a:t>
            </a:r>
            <a:r>
              <a:rPr lang="ru-RU" sz="4800" dirty="0">
                <a:latin typeface="Arial Black" panose="020B0A04020102020204" pitchFamily="34" charset="0"/>
                <a:ea typeface="Times New Roman" panose="02020603050405020304" pitchFamily="18" charset="0"/>
              </a:rPr>
              <a:t>. 40702810272000029835 в Челябинском отделении № 8597 ПАО Сбербанк, к. </a:t>
            </a:r>
            <a:r>
              <a:rPr lang="ru-RU" sz="4800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сч</a:t>
            </a:r>
            <a:r>
              <a:rPr lang="ru-RU" sz="4800" dirty="0">
                <a:latin typeface="Arial Black" panose="020B0A04020102020204" pitchFamily="34" charset="0"/>
                <a:ea typeface="Times New Roman" panose="02020603050405020304" pitchFamily="18" charset="0"/>
              </a:rPr>
              <a:t>. 30101810700000000602 БИК 047501602</a:t>
            </a:r>
            <a:endParaRPr lang="ru-RU" sz="6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34000"/>
              </a:lnSpc>
              <a:spcAft>
                <a:spcPts val="0"/>
              </a:spcAft>
            </a:pPr>
            <a:r>
              <a:rPr lang="ru-RU" sz="4800" dirty="0">
                <a:latin typeface="Arial Black" panose="020B0A04020102020204" pitchFamily="34" charset="0"/>
                <a:ea typeface="Times New Roman" panose="02020603050405020304" pitchFamily="18" charset="0"/>
              </a:rPr>
              <a:t>Юр. адрес: 454080, г. Челябинск, пос. Мелькомбинат 2, уч. 1, 39-65, тел. </a:t>
            </a:r>
            <a:r>
              <a:rPr lang="ru-RU" sz="4800" dirty="0"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89049787133, mpkresurs@inbox.ru</a:t>
            </a:r>
            <a:endParaRPr lang="ru-RU" sz="6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421017"/>
              </p:ext>
            </p:extLst>
          </p:nvPr>
        </p:nvGraphicFramePr>
        <p:xfrm>
          <a:off x="3857620" y="4572008"/>
          <a:ext cx="5038725" cy="1285884"/>
        </p:xfrm>
        <a:graphic>
          <a:graphicData uri="http://schemas.openxmlformats.org/drawingml/2006/table">
            <a:tbl>
              <a:tblPr/>
              <a:tblGrid>
                <a:gridCol w="1709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9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85884">
                <a:tc>
                  <a:txBody>
                    <a:bodyPr/>
                    <a:lstStyle/>
                    <a:p>
                      <a:pPr marL="471170" indent="-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Заказчик: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4625" marR="5619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Колпашевского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городского поселения Томской области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1163" y="214290"/>
            <a:ext cx="3262837" cy="6357982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Территория проектирования расположена на территории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Колпашевского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городского поселения Томской области в границах кадастрового квартала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70:19:0000003 и ограничена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ул. Победы, пер. Чапаева, пер.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Я.Пушкарева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8" y="0"/>
            <a:ext cx="589489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93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1916832"/>
            <a:ext cx="2556948" cy="1944216"/>
          </a:xfrm>
        </p:spPr>
        <p:txBody>
          <a:bodyPr>
            <a:noAutofit/>
          </a:bodyPr>
          <a:lstStyle/>
          <a:p>
            <a:pPr algn="l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Площадь территории в границах проекта планировки составляет 19,81 га. Характеристика современного использования территории - зона индивидуальной и малоэтажной жилой застройки.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8956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5648" y="5589240"/>
            <a:ext cx="3168352" cy="1215586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Данным проектом предложено разместить 66 жилых индивидуальных домов (1-3 этажа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6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малоэтажных многоквартирных жилых домов (3-4 этажа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и общественно-деловой комплекс.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504" y="0"/>
            <a:ext cx="2520280" cy="220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Проектом предусмотрено комплексное благоустройство территории проектируемого квартала.</a:t>
            </a:r>
          </a:p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Вдоль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улиц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запроектировано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линейное озеленение, что обеспечивает акустический и микроклиматический комфорт, стимулируя пешеходную активность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горожан.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"/>
          <a:stretch/>
        </p:blipFill>
        <p:spPr>
          <a:xfrm>
            <a:off x="971600" y="30832"/>
            <a:ext cx="7020272" cy="6827168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372200" y="10304"/>
            <a:ext cx="2771800" cy="1215586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Чертеж межевания территории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9596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188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Times New Roman</vt:lpstr>
      <vt:lpstr>Тема Office</vt:lpstr>
      <vt:lpstr>Проект планировки территорий, содержащие проект межевания территории г. Колпашево Колпашевского района Томской области</vt:lpstr>
      <vt:lpstr>Территория проектирования расположена на территории Колпашевского городского поселения Томской области в границах кадастрового квартала 70:19:0000003 и ограничена ул. Победы, пер. Чапаева, пер. Я.Пушкарева.</vt:lpstr>
      <vt:lpstr>Площадь территории в границах проекта планировки составляет 19,81 га. Характеристика современного использования территории - зона индивидуальной и малоэтажной жилой застройки. </vt:lpstr>
      <vt:lpstr>Данным проектом предложено разместить 66 жилых индивидуальных домов (1-3 этажа), 6 малоэтажных многоквартирных жилых домов (3-4 этажа) и общественно-деловой комплекс. </vt:lpstr>
      <vt:lpstr>Чертеж межевания территории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Документация по планировке территории в части разработки проекта межевания территории в районе ул. Уборевича, 15а в городе Владивосток</dc:title>
  <dc:creator>user</dc:creator>
  <cp:lastModifiedBy>Пользователь Windows</cp:lastModifiedBy>
  <cp:revision>42</cp:revision>
  <dcterms:created xsi:type="dcterms:W3CDTF">2018-12-19T07:04:44Z</dcterms:created>
  <dcterms:modified xsi:type="dcterms:W3CDTF">2022-08-30T05:04:53Z</dcterms:modified>
</cp:coreProperties>
</file>