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ppt/_rels/presentation.xml.rels" ContentType="application/vnd.openxmlformats-package.relationships+xml"/>
  <Override PartName="/ppt/media/image96.png" ContentType="image/png"/>
  <Override PartName="/ppt/media/image101.png" ContentType="image/png"/>
  <Override PartName="/ppt/media/image95.png" ContentType="image/png"/>
  <Override PartName="/ppt/media/image100.png" ContentType="image/png"/>
  <Override PartName="/ppt/media/image88.png" ContentType="image/png"/>
  <Override PartName="/ppt/media/image87.png" ContentType="image/png"/>
  <Override PartName="/ppt/media/image86.png" ContentType="image/png"/>
  <Override PartName="/ppt/media/image11.png" ContentType="image/png"/>
  <Override PartName="/ppt/media/image54.png" ContentType="image/png"/>
  <Override PartName="/ppt/media/image4.png" ContentType="image/png"/>
  <Override PartName="/ppt/media/image39.png" ContentType="image/png"/>
  <Override PartName="/ppt/media/image53.png" ContentType="image/png"/>
  <Override PartName="/ppt/media/image3.png" ContentType="image/png"/>
  <Override PartName="/ppt/media/image38.png" ContentType="image/png"/>
  <Override PartName="/ppt/media/image22.png" ContentType="image/png"/>
  <Override PartName="/ppt/media/image57.png" ContentType="image/png"/>
  <Override PartName="/ppt/media/image52.png" ContentType="image/png"/>
  <Override PartName="/ppt/media/image2.png" ContentType="image/png"/>
  <Override PartName="/ppt/media/image37.png" ContentType="image/png"/>
  <Override PartName="/ppt/media/image21.png" ContentType="image/png"/>
  <Override PartName="/ppt/media/image56.png" ContentType="image/png"/>
  <Override PartName="/ppt/media/image51.png" ContentType="image/png"/>
  <Override PartName="/ppt/media/image1.png" ContentType="image/png"/>
  <Override PartName="/ppt/media/image23.png" ContentType="image/png"/>
  <Override PartName="/ppt/media/image69.png" ContentType="image/png"/>
  <Override PartName="/ppt/media/image10.png" ContentType="image/png"/>
  <Override PartName="/ppt/media/image24.png" ContentType="image/png"/>
  <Override PartName="/ppt/media/image25.png" ContentType="image/png"/>
  <Override PartName="/ppt/media/image29.png" ContentType="image/png"/>
  <Override PartName="/ppt/media/image44.png" ContentType="image/png"/>
  <Override PartName="/ppt/media/image59.png" ContentType="image/png"/>
  <Override PartName="/ppt/media/image47.png" ContentType="image/png"/>
  <Override PartName="/ppt/media/image31.png" ContentType="image/png"/>
  <Override PartName="/ppt/media/image43.png" ContentType="image/png"/>
  <Override PartName="/ppt/media/image28.png" ContentType="image/png"/>
  <Override PartName="/ppt/media/image99.png" ContentType="image/png"/>
  <Override PartName="/ppt/media/image46.png" ContentType="image/png"/>
  <Override PartName="/ppt/media/image97.png" ContentType="image/png"/>
  <Override PartName="/ppt/media/image102.png" ContentType="image/png"/>
  <Override PartName="/ppt/media/image45.png" ContentType="image/png"/>
  <Override PartName="/ppt/media/image103.png" ContentType="image/png"/>
  <Override PartName="/ppt/media/image98.png" ContentType="image/png"/>
  <Override PartName="/ppt/media/image58.png" ContentType="image/png"/>
  <Override PartName="/ppt/media/image30.png" ContentType="image/png"/>
  <Override PartName="/ppt/media/image89.png" ContentType="image/png"/>
  <Override PartName="/ppt/media/image42.png" ContentType="image/png"/>
  <Override PartName="/ppt/media/image27.png" ContentType="image/png"/>
  <Override PartName="/ppt/media/image41.png" ContentType="image/png"/>
  <Override PartName="/ppt/media/image26.png" ContentType="image/png"/>
  <Override PartName="/ppt/media/image35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6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6.png" ContentType="image/png"/>
  <Override PartName="/ppt/media/image91.png" ContentType="image/png"/>
  <Override PartName="/ppt/media/image17.png" ContentType="image/png"/>
  <Override PartName="/ppt/media/image7.png" ContentType="image/png"/>
  <Override PartName="/ppt/media/image92.png" ContentType="image/png"/>
  <Override PartName="/ppt/media/image18.png" ContentType="image/png"/>
  <Override PartName="/ppt/media/image8.png" ContentType="image/png"/>
  <Override PartName="/ppt/media/image93.png" ContentType="image/png"/>
  <Override PartName="/ppt/media/image19.png" ContentType="image/png"/>
  <Override PartName="/ppt/media/image9.png" ContentType="image/png"/>
  <Override PartName="/ppt/media/image94.png" ContentType="image/png"/>
  <Override PartName="/ppt/media/image90.png" ContentType="image/png"/>
  <Override PartName="/ppt/media/image5.png" ContentType="image/png"/>
  <Override PartName="/ppt/media/image55.png" ContentType="image/png"/>
  <Override PartName="/ppt/media/image20.png" ContentType="image/png"/>
  <Override PartName="/ppt/media/image79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60.png" ContentType="image/png"/>
  <Override PartName="/ppt/media/image61.png" ContentType="image/png"/>
  <Override PartName="/ppt/media/image62.png" ContentType="image/png"/>
  <Override PartName="/ppt/media/image63.png" ContentType="image/png"/>
  <Override PartName="/ppt/media/image40.png" ContentType="image/png"/>
  <Override PartName="/ppt/media/image74.jpeg" ContentType="image/jpeg"/>
  <Override PartName="/ppt/media/image64.png" ContentType="image/png"/>
  <Override PartName="/ppt/media/image65.png" ContentType="image/png"/>
  <Override PartName="/ppt/media/image66.png" ContentType="image/png"/>
  <Override PartName="/ppt/media/image67.png" ContentType="image/png"/>
  <Override PartName="/ppt/media/image68.png" ContentType="image/png"/>
  <Override PartName="/ppt/media/image70.png" ContentType="image/png"/>
  <Override PartName="/ppt/media/image71.png" ContentType="image/png"/>
  <Override PartName="/ppt/media/image72.png" ContentType="image/png"/>
  <Override PartName="/ppt/media/image73.png" ContentType="image/png"/>
  <Override PartName="/ppt/media/image75.png" ContentType="image/png"/>
  <Override PartName="/ppt/media/image76.png" ContentType="image/png"/>
  <Override PartName="/ppt/media/image77.png" ContentType="image/png"/>
  <Override PartName="/ppt/media/image78.png" ContentType="image/png"/>
  <Override PartName="/ppt/media/image80.png" ContentType="image/png"/>
  <Override PartName="/ppt/media/image81.png" ContentType="image/png"/>
  <Override PartName="/ppt/media/image82.png" ContentType="image/png"/>
  <Override PartName="/ppt/media/image83.png" ContentType="image/png"/>
  <Override PartName="/ppt/media/image84.png" ContentType="image/png"/>
  <Override PartName="/ppt/media/image85.png" ContentType="image/pn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5125700" cy="106934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1268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756000" y="5741640"/>
            <a:ext cx="1361268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5"/>
          <p:cNvSpPr>
            <a:spLocks noGrp="1"/>
          </p:cNvSpPr>
          <p:nvPr>
            <p:ph type="body"/>
          </p:nvPr>
        </p:nvSpPr>
        <p:spPr>
          <a:xfrm>
            <a:off x="773136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5358600" y="250200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9961200" y="250200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756000" y="574164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body"/>
          </p:nvPr>
        </p:nvSpPr>
        <p:spPr>
          <a:xfrm>
            <a:off x="5358600" y="574164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 type="body"/>
          </p:nvPr>
        </p:nvSpPr>
        <p:spPr>
          <a:xfrm>
            <a:off x="9961200" y="574164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subTitle"/>
          </p:nvPr>
        </p:nvSpPr>
        <p:spPr>
          <a:xfrm>
            <a:off x="756000" y="2502000"/>
            <a:ext cx="13612680" cy="6201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1268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subTitle"/>
          </p:nvPr>
        </p:nvSpPr>
        <p:spPr>
          <a:xfrm>
            <a:off x="756000" y="426600"/>
            <a:ext cx="13612680" cy="8276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773136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1361268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2915280" y="5632560"/>
            <a:ext cx="126360" cy="395640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15.png"/><Relationship Id="rId15" Type="http://schemas.openxmlformats.org/officeDocument/2006/relationships/image" Target="../media/image16.png"/><Relationship Id="rId16" Type="http://schemas.openxmlformats.org/officeDocument/2006/relationships/image" Target="../media/image17.png"/><Relationship Id="rId17" Type="http://schemas.openxmlformats.org/officeDocument/2006/relationships/image" Target="../media/image18.png"/><Relationship Id="rId18" Type="http://schemas.openxmlformats.org/officeDocument/2006/relationships/image" Target="../media/image19.png"/><Relationship Id="rId19" Type="http://schemas.openxmlformats.org/officeDocument/2006/relationships/image" Target="../media/image20.png"/><Relationship Id="rId20" Type="http://schemas.openxmlformats.org/officeDocument/2006/relationships/image" Target="../media/image21.png"/><Relationship Id="rId21" Type="http://schemas.openxmlformats.org/officeDocument/2006/relationships/image" Target="../media/image22.png"/><Relationship Id="rId22" Type="http://schemas.openxmlformats.org/officeDocument/2006/relationships/image" Target="../media/image23.png"/><Relationship Id="rId23" Type="http://schemas.openxmlformats.org/officeDocument/2006/relationships/image" Target="../media/image24.png"/><Relationship Id="rId24" Type="http://schemas.openxmlformats.org/officeDocument/2006/relationships/image" Target="../media/image25.png"/><Relationship Id="rId25" Type="http://schemas.openxmlformats.org/officeDocument/2006/relationships/image" Target="../media/image26.png"/><Relationship Id="rId26" Type="http://schemas.openxmlformats.org/officeDocument/2006/relationships/image" Target="../media/image27.png"/><Relationship Id="rId27" Type="http://schemas.openxmlformats.org/officeDocument/2006/relationships/image" Target="../media/image28.png"/><Relationship Id="rId28" Type="http://schemas.openxmlformats.org/officeDocument/2006/relationships/image" Target="../media/image29.png"/><Relationship Id="rId29" Type="http://schemas.openxmlformats.org/officeDocument/2006/relationships/image" Target="../media/image30.png"/><Relationship Id="rId30" Type="http://schemas.openxmlformats.org/officeDocument/2006/relationships/image" Target="../media/image31.png"/><Relationship Id="rId31" Type="http://schemas.openxmlformats.org/officeDocument/2006/relationships/image" Target="../media/image32.png"/><Relationship Id="rId32" Type="http://schemas.openxmlformats.org/officeDocument/2006/relationships/image" Target="../media/image33.png"/><Relationship Id="rId33" Type="http://schemas.openxmlformats.org/officeDocument/2006/relationships/image" Target="../media/image34.png"/><Relationship Id="rId34" Type="http://schemas.openxmlformats.org/officeDocument/2006/relationships/image" Target="../media/image35.png"/><Relationship Id="rId35" Type="http://schemas.openxmlformats.org/officeDocument/2006/relationships/image" Target="../media/image36.png"/><Relationship Id="rId36" Type="http://schemas.openxmlformats.org/officeDocument/2006/relationships/image" Target="../media/image37.png"/><Relationship Id="rId37" Type="http://schemas.openxmlformats.org/officeDocument/2006/relationships/image" Target="../media/image38.png"/><Relationship Id="rId38" Type="http://schemas.openxmlformats.org/officeDocument/2006/relationships/image" Target="../media/image39.png"/><Relationship Id="rId39" Type="http://schemas.openxmlformats.org/officeDocument/2006/relationships/image" Target="../media/image40.png"/><Relationship Id="rId40" Type="http://schemas.openxmlformats.org/officeDocument/2006/relationships/image" Target="../media/image41.png"/><Relationship Id="rId41" Type="http://schemas.openxmlformats.org/officeDocument/2006/relationships/image" Target="../media/image42.png"/><Relationship Id="rId42" Type="http://schemas.openxmlformats.org/officeDocument/2006/relationships/image" Target="../media/image43.png"/><Relationship Id="rId43" Type="http://schemas.openxmlformats.org/officeDocument/2006/relationships/image" Target="../media/image44.png"/><Relationship Id="rId44" Type="http://schemas.openxmlformats.org/officeDocument/2006/relationships/image" Target="../media/image45.png"/><Relationship Id="rId45" Type="http://schemas.openxmlformats.org/officeDocument/2006/relationships/image" Target="../media/image46.png"/><Relationship Id="rId46" Type="http://schemas.openxmlformats.org/officeDocument/2006/relationships/image" Target="../media/image47.png"/><Relationship Id="rId47" Type="http://schemas.openxmlformats.org/officeDocument/2006/relationships/image" Target="../media/image48.png"/><Relationship Id="rId48" Type="http://schemas.openxmlformats.org/officeDocument/2006/relationships/image" Target="../media/image49.png"/><Relationship Id="rId49" Type="http://schemas.openxmlformats.org/officeDocument/2006/relationships/image" Target="../media/image50.png"/><Relationship Id="rId50" Type="http://schemas.openxmlformats.org/officeDocument/2006/relationships/image" Target="../media/image51.png"/><Relationship Id="rId51" Type="http://schemas.openxmlformats.org/officeDocument/2006/relationships/image" Target="../media/image52.png"/><Relationship Id="rId52" Type="http://schemas.openxmlformats.org/officeDocument/2006/relationships/image" Target="../media/image53.png"/><Relationship Id="rId53" Type="http://schemas.openxmlformats.org/officeDocument/2006/relationships/image" Target="../media/image54.png"/><Relationship Id="rId54" Type="http://schemas.openxmlformats.org/officeDocument/2006/relationships/image" Target="../media/image55.png"/><Relationship Id="rId55" Type="http://schemas.openxmlformats.org/officeDocument/2006/relationships/image" Target="../media/image56.png"/><Relationship Id="rId56" Type="http://schemas.openxmlformats.org/officeDocument/2006/relationships/image" Target="../media/image57.png"/><Relationship Id="rId57" Type="http://schemas.openxmlformats.org/officeDocument/2006/relationships/image" Target="../media/image58.png"/><Relationship Id="rId58" Type="http://schemas.openxmlformats.org/officeDocument/2006/relationships/image" Target="../media/image59.png"/><Relationship Id="rId59" Type="http://schemas.openxmlformats.org/officeDocument/2006/relationships/image" Target="../media/image60.png"/><Relationship Id="rId60" Type="http://schemas.openxmlformats.org/officeDocument/2006/relationships/image" Target="../media/image61.png"/><Relationship Id="rId61" Type="http://schemas.openxmlformats.org/officeDocument/2006/relationships/image" Target="../media/image62.png"/><Relationship Id="rId62" Type="http://schemas.openxmlformats.org/officeDocument/2006/relationships/image" Target="../media/image63.png"/><Relationship Id="rId63" Type="http://schemas.openxmlformats.org/officeDocument/2006/relationships/image" Target="../media/image64.png"/><Relationship Id="rId64" Type="http://schemas.openxmlformats.org/officeDocument/2006/relationships/image" Target="../media/image65.png"/><Relationship Id="rId65" Type="http://schemas.openxmlformats.org/officeDocument/2006/relationships/image" Target="../media/image66.png"/><Relationship Id="rId66" Type="http://schemas.openxmlformats.org/officeDocument/2006/relationships/image" Target="../media/image67.png"/><Relationship Id="rId67" Type="http://schemas.openxmlformats.org/officeDocument/2006/relationships/image" Target="../media/image68.png"/><Relationship Id="rId68" Type="http://schemas.openxmlformats.org/officeDocument/2006/relationships/image" Target="../media/image69.png"/><Relationship Id="rId69" Type="http://schemas.openxmlformats.org/officeDocument/2006/relationships/image" Target="../media/image70.png"/><Relationship Id="rId70" Type="http://schemas.openxmlformats.org/officeDocument/2006/relationships/image" Target="../media/image71.png"/><Relationship Id="rId71" Type="http://schemas.openxmlformats.org/officeDocument/2006/relationships/image" Target="../media/image72.png"/><Relationship Id="rId72" Type="http://schemas.openxmlformats.org/officeDocument/2006/relationships/image" Target="../media/image73.png"/><Relationship Id="rId73" Type="http://schemas.openxmlformats.org/officeDocument/2006/relationships/image" Target="../media/image74.jpeg"/><Relationship Id="rId74" Type="http://schemas.openxmlformats.org/officeDocument/2006/relationships/image" Target="../media/image75.png"/><Relationship Id="rId75" Type="http://schemas.openxmlformats.org/officeDocument/2006/relationships/image" Target="../media/image76.png"/><Relationship Id="rId76" Type="http://schemas.openxmlformats.org/officeDocument/2006/relationships/image" Target="../media/image77.png"/><Relationship Id="rId77" Type="http://schemas.openxmlformats.org/officeDocument/2006/relationships/image" Target="../media/image78.png"/><Relationship Id="rId78" Type="http://schemas.openxmlformats.org/officeDocument/2006/relationships/image" Target="../media/image79.png"/><Relationship Id="rId79" Type="http://schemas.openxmlformats.org/officeDocument/2006/relationships/image" Target="../media/image80.png"/><Relationship Id="rId80" Type="http://schemas.openxmlformats.org/officeDocument/2006/relationships/image" Target="../media/image81.png"/><Relationship Id="rId81" Type="http://schemas.openxmlformats.org/officeDocument/2006/relationships/image" Target="../media/image82.png"/><Relationship Id="rId82" Type="http://schemas.openxmlformats.org/officeDocument/2006/relationships/image" Target="../media/image83.png"/><Relationship Id="rId83" Type="http://schemas.openxmlformats.org/officeDocument/2006/relationships/image" Target="../media/image84.png"/><Relationship Id="rId84" Type="http://schemas.openxmlformats.org/officeDocument/2006/relationships/image" Target="../media/image85.png"/><Relationship Id="rId85" Type="http://schemas.openxmlformats.org/officeDocument/2006/relationships/image" Target="../media/image86.png"/><Relationship Id="rId86" Type="http://schemas.openxmlformats.org/officeDocument/2006/relationships/image" Target="../media/image87.png"/><Relationship Id="rId87" Type="http://schemas.openxmlformats.org/officeDocument/2006/relationships/image" Target="../media/image88.png"/><Relationship Id="rId88" Type="http://schemas.openxmlformats.org/officeDocument/2006/relationships/image" Target="../media/image89.png"/><Relationship Id="rId89" Type="http://schemas.openxmlformats.org/officeDocument/2006/relationships/image" Target="../media/image90.png"/><Relationship Id="rId90" Type="http://schemas.openxmlformats.org/officeDocument/2006/relationships/image" Target="../media/image91.png"/><Relationship Id="rId91" Type="http://schemas.openxmlformats.org/officeDocument/2006/relationships/image" Target="../media/image92.png"/><Relationship Id="rId92" Type="http://schemas.openxmlformats.org/officeDocument/2006/relationships/image" Target="../media/image93.png"/><Relationship Id="rId93" Type="http://schemas.openxmlformats.org/officeDocument/2006/relationships/image" Target="../media/image94.png"/><Relationship Id="rId94" Type="http://schemas.openxmlformats.org/officeDocument/2006/relationships/image" Target="../media/image95.png"/><Relationship Id="rId95" Type="http://schemas.openxmlformats.org/officeDocument/2006/relationships/image" Target="../media/image96.png"/><Relationship Id="rId96" Type="http://schemas.openxmlformats.org/officeDocument/2006/relationships/image" Target="../media/image97.png"/><Relationship Id="rId97" Type="http://schemas.openxmlformats.org/officeDocument/2006/relationships/image" Target="../media/image98.png"/><Relationship Id="rId98" Type="http://schemas.openxmlformats.org/officeDocument/2006/relationships/image" Target="../media/image99.png"/><Relationship Id="rId99" Type="http://schemas.openxmlformats.org/officeDocument/2006/relationships/image" Target="../media/image100.png"/><Relationship Id="rId100" Type="http://schemas.openxmlformats.org/officeDocument/2006/relationships/image" Target="../media/image101.png"/><Relationship Id="rId101" Type="http://schemas.openxmlformats.org/officeDocument/2006/relationships/image" Target="../media/image102.png"/><Relationship Id="rId102" Type="http://schemas.openxmlformats.org/officeDocument/2006/relationships/image" Target="../media/image103.png"/><Relationship Id="rId10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stomShape 1"/>
          <p:cNvSpPr/>
          <p:nvPr/>
        </p:nvSpPr>
        <p:spPr>
          <a:xfrm>
            <a:off x="792000" y="5472000"/>
            <a:ext cx="3526200" cy="43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" name="CustomShape 2"/>
          <p:cNvSpPr/>
          <p:nvPr/>
        </p:nvSpPr>
        <p:spPr>
          <a:xfrm>
            <a:off x="11891880" y="5594400"/>
            <a:ext cx="2822040" cy="20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" name="CustomShape 3"/>
          <p:cNvSpPr/>
          <p:nvPr/>
        </p:nvSpPr>
        <p:spPr>
          <a:xfrm>
            <a:off x="14254920" y="112680"/>
            <a:ext cx="754560" cy="57564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CustomShape 4"/>
          <p:cNvSpPr/>
          <p:nvPr/>
        </p:nvSpPr>
        <p:spPr>
          <a:xfrm>
            <a:off x="491040" y="10294920"/>
            <a:ext cx="397080" cy="38916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5"/>
          <p:cNvSpPr/>
          <p:nvPr/>
        </p:nvSpPr>
        <p:spPr>
          <a:xfrm>
            <a:off x="1821240" y="10294920"/>
            <a:ext cx="397080" cy="38916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6"/>
          <p:cNvSpPr/>
          <p:nvPr/>
        </p:nvSpPr>
        <p:spPr>
          <a:xfrm>
            <a:off x="603360" y="9981000"/>
            <a:ext cx="397080" cy="70308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7"/>
          <p:cNvSpPr/>
          <p:nvPr/>
        </p:nvSpPr>
        <p:spPr>
          <a:xfrm>
            <a:off x="0" y="10420200"/>
            <a:ext cx="199080" cy="19872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8"/>
          <p:cNvSpPr/>
          <p:nvPr/>
        </p:nvSpPr>
        <p:spPr>
          <a:xfrm>
            <a:off x="85680" y="10608480"/>
            <a:ext cx="27360" cy="7740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CustomShape 9"/>
          <p:cNvSpPr/>
          <p:nvPr/>
        </p:nvSpPr>
        <p:spPr>
          <a:xfrm>
            <a:off x="329760" y="10608480"/>
            <a:ext cx="27360" cy="77400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CustomShape 10"/>
          <p:cNvSpPr/>
          <p:nvPr/>
        </p:nvSpPr>
        <p:spPr>
          <a:xfrm>
            <a:off x="244080" y="10213920"/>
            <a:ext cx="199080" cy="405000"/>
          </a:xfrm>
          <a:prstGeom prst="rect">
            <a:avLst/>
          </a:prstGeom>
          <a:blipFill rotWithShape="0">
            <a:blip r:embed="rId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11"/>
          <p:cNvSpPr/>
          <p:nvPr/>
        </p:nvSpPr>
        <p:spPr>
          <a:xfrm>
            <a:off x="1577520" y="10420200"/>
            <a:ext cx="199080" cy="198720"/>
          </a:xfrm>
          <a:prstGeom prst="rect">
            <a:avLst/>
          </a:prstGeom>
          <a:blipFill rotWithShape="0">
            <a:blip r:embed="rId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" name="CustomShape 12"/>
          <p:cNvSpPr/>
          <p:nvPr/>
        </p:nvSpPr>
        <p:spPr>
          <a:xfrm>
            <a:off x="1663200" y="10608480"/>
            <a:ext cx="27360" cy="77400"/>
          </a:xfrm>
          <a:prstGeom prst="rect">
            <a:avLst/>
          </a:prstGeom>
          <a:blipFill rotWithShape="0">
            <a:blip r:embed="rId1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CustomShape 13"/>
          <p:cNvSpPr/>
          <p:nvPr/>
        </p:nvSpPr>
        <p:spPr>
          <a:xfrm>
            <a:off x="1279080" y="10591920"/>
            <a:ext cx="267840" cy="93960"/>
          </a:xfrm>
          <a:prstGeom prst="rect">
            <a:avLst/>
          </a:prstGeom>
          <a:blipFill rotWithShape="0">
            <a:blip r:embed="rId1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" name="CustomShape 14"/>
          <p:cNvSpPr/>
          <p:nvPr/>
        </p:nvSpPr>
        <p:spPr>
          <a:xfrm>
            <a:off x="1295640" y="10523160"/>
            <a:ext cx="234360" cy="27360"/>
          </a:xfrm>
          <a:prstGeom prst="rect">
            <a:avLst/>
          </a:prstGeom>
          <a:blipFill rotWithShape="0">
            <a:blip r:embed="rId1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CustomShape 15"/>
          <p:cNvSpPr/>
          <p:nvPr/>
        </p:nvSpPr>
        <p:spPr>
          <a:xfrm>
            <a:off x="1131480" y="10608480"/>
            <a:ext cx="27360" cy="77400"/>
          </a:xfrm>
          <a:prstGeom prst="rect">
            <a:avLst/>
          </a:prstGeom>
          <a:blipFill rotWithShape="0">
            <a:blip r:embed="rId1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CustomShape 16"/>
          <p:cNvSpPr/>
          <p:nvPr/>
        </p:nvSpPr>
        <p:spPr>
          <a:xfrm>
            <a:off x="1045440" y="10213920"/>
            <a:ext cx="199080" cy="405000"/>
          </a:xfrm>
          <a:prstGeom prst="rect">
            <a:avLst/>
          </a:prstGeom>
          <a:blipFill rotWithShape="0">
            <a:blip r:embed="rId1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CustomShape 17"/>
          <p:cNvSpPr/>
          <p:nvPr/>
        </p:nvSpPr>
        <p:spPr>
          <a:xfrm>
            <a:off x="2765520" y="10294920"/>
            <a:ext cx="397080" cy="389160"/>
          </a:xfrm>
          <a:prstGeom prst="rect">
            <a:avLst/>
          </a:prstGeom>
          <a:blipFill rotWithShape="0">
            <a:blip r:embed="rId1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" name="CustomShape 18"/>
          <p:cNvSpPr/>
          <p:nvPr/>
        </p:nvSpPr>
        <p:spPr>
          <a:xfrm>
            <a:off x="4095720" y="10294920"/>
            <a:ext cx="397080" cy="389160"/>
          </a:xfrm>
          <a:prstGeom prst="rect">
            <a:avLst/>
          </a:prstGeom>
          <a:blipFill rotWithShape="0">
            <a:blip r:embed="rId1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" name="CustomShape 19"/>
          <p:cNvSpPr/>
          <p:nvPr/>
        </p:nvSpPr>
        <p:spPr>
          <a:xfrm>
            <a:off x="2877840" y="9981000"/>
            <a:ext cx="397080" cy="703080"/>
          </a:xfrm>
          <a:prstGeom prst="rect">
            <a:avLst/>
          </a:prstGeom>
          <a:blipFill rotWithShape="0">
            <a:blip r:embed="rId1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" name="CustomShape 20"/>
          <p:cNvSpPr/>
          <p:nvPr/>
        </p:nvSpPr>
        <p:spPr>
          <a:xfrm>
            <a:off x="2274120" y="10420200"/>
            <a:ext cx="199080" cy="198720"/>
          </a:xfrm>
          <a:prstGeom prst="rect">
            <a:avLst/>
          </a:prstGeom>
          <a:blipFill rotWithShape="0">
            <a:blip r:embed="rId1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" name="CustomShape 21"/>
          <p:cNvSpPr/>
          <p:nvPr/>
        </p:nvSpPr>
        <p:spPr>
          <a:xfrm>
            <a:off x="2360160" y="10608480"/>
            <a:ext cx="27360" cy="77400"/>
          </a:xfrm>
          <a:prstGeom prst="rect">
            <a:avLst/>
          </a:prstGeom>
          <a:blipFill rotWithShape="0">
            <a:blip r:embed="rId1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" name="CustomShape 22"/>
          <p:cNvSpPr/>
          <p:nvPr/>
        </p:nvSpPr>
        <p:spPr>
          <a:xfrm>
            <a:off x="2604240" y="10608480"/>
            <a:ext cx="27360" cy="77400"/>
          </a:xfrm>
          <a:prstGeom prst="rect">
            <a:avLst/>
          </a:prstGeom>
          <a:blipFill rotWithShape="0">
            <a:blip r:embed="rId2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" name="CustomShape 23"/>
          <p:cNvSpPr/>
          <p:nvPr/>
        </p:nvSpPr>
        <p:spPr>
          <a:xfrm>
            <a:off x="2518200" y="10213920"/>
            <a:ext cx="199080" cy="405000"/>
          </a:xfrm>
          <a:prstGeom prst="rect">
            <a:avLst/>
          </a:prstGeom>
          <a:blipFill rotWithShape="0">
            <a:blip r:embed="rId2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" name="CustomShape 24"/>
          <p:cNvSpPr/>
          <p:nvPr/>
        </p:nvSpPr>
        <p:spPr>
          <a:xfrm>
            <a:off x="3851640" y="10420200"/>
            <a:ext cx="199080" cy="198720"/>
          </a:xfrm>
          <a:prstGeom prst="rect">
            <a:avLst/>
          </a:prstGeom>
          <a:blipFill rotWithShape="0">
            <a:blip r:embed="rId2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" name="CustomShape 25"/>
          <p:cNvSpPr/>
          <p:nvPr/>
        </p:nvSpPr>
        <p:spPr>
          <a:xfrm>
            <a:off x="3937680" y="10608480"/>
            <a:ext cx="27360" cy="77400"/>
          </a:xfrm>
          <a:prstGeom prst="rect">
            <a:avLst/>
          </a:prstGeom>
          <a:blipFill rotWithShape="0">
            <a:blip r:embed="rId2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" name="CustomShape 26"/>
          <p:cNvSpPr/>
          <p:nvPr/>
        </p:nvSpPr>
        <p:spPr>
          <a:xfrm>
            <a:off x="3553200" y="10591920"/>
            <a:ext cx="267840" cy="93960"/>
          </a:xfrm>
          <a:prstGeom prst="rect">
            <a:avLst/>
          </a:prstGeom>
          <a:blipFill rotWithShape="0">
            <a:blip r:embed="rId2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" name="CustomShape 27"/>
          <p:cNvSpPr/>
          <p:nvPr/>
        </p:nvSpPr>
        <p:spPr>
          <a:xfrm>
            <a:off x="3569760" y="10523160"/>
            <a:ext cx="234360" cy="27360"/>
          </a:xfrm>
          <a:prstGeom prst="rect">
            <a:avLst/>
          </a:prstGeom>
          <a:blipFill rotWithShape="0">
            <a:blip r:embed="rId2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4" name="CustomShape 28"/>
          <p:cNvSpPr/>
          <p:nvPr/>
        </p:nvSpPr>
        <p:spPr>
          <a:xfrm>
            <a:off x="3405600" y="10608480"/>
            <a:ext cx="27360" cy="77400"/>
          </a:xfrm>
          <a:prstGeom prst="rect">
            <a:avLst/>
          </a:prstGeom>
          <a:blipFill rotWithShape="0">
            <a:blip r:embed="rId2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5" name="CustomShape 29"/>
          <p:cNvSpPr/>
          <p:nvPr/>
        </p:nvSpPr>
        <p:spPr>
          <a:xfrm>
            <a:off x="3319920" y="10213920"/>
            <a:ext cx="199080" cy="405000"/>
          </a:xfrm>
          <a:prstGeom prst="rect">
            <a:avLst/>
          </a:prstGeom>
          <a:blipFill rotWithShape="0">
            <a:blip r:embed="rId2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6" name="CustomShape 30"/>
          <p:cNvSpPr/>
          <p:nvPr/>
        </p:nvSpPr>
        <p:spPr>
          <a:xfrm>
            <a:off x="5036040" y="10294920"/>
            <a:ext cx="397080" cy="389160"/>
          </a:xfrm>
          <a:prstGeom prst="rect">
            <a:avLst/>
          </a:prstGeom>
          <a:blipFill rotWithShape="0">
            <a:blip r:embed="rId2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7" name="CustomShape 31"/>
          <p:cNvSpPr/>
          <p:nvPr/>
        </p:nvSpPr>
        <p:spPr>
          <a:xfrm>
            <a:off x="6366240" y="10294920"/>
            <a:ext cx="397080" cy="389160"/>
          </a:xfrm>
          <a:prstGeom prst="rect">
            <a:avLst/>
          </a:prstGeom>
          <a:blipFill rotWithShape="0">
            <a:blip r:embed="rId2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8" name="CustomShape 32"/>
          <p:cNvSpPr/>
          <p:nvPr/>
        </p:nvSpPr>
        <p:spPr>
          <a:xfrm>
            <a:off x="5148360" y="9981000"/>
            <a:ext cx="397080" cy="703080"/>
          </a:xfrm>
          <a:prstGeom prst="rect">
            <a:avLst/>
          </a:prstGeom>
          <a:blipFill rotWithShape="0">
            <a:blip r:embed="rId3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9" name="CustomShape 33"/>
          <p:cNvSpPr/>
          <p:nvPr/>
        </p:nvSpPr>
        <p:spPr>
          <a:xfrm>
            <a:off x="4545000" y="10420200"/>
            <a:ext cx="199080" cy="198720"/>
          </a:xfrm>
          <a:prstGeom prst="rect">
            <a:avLst/>
          </a:prstGeom>
          <a:blipFill rotWithShape="0">
            <a:blip r:embed="rId3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0" name="CustomShape 34"/>
          <p:cNvSpPr/>
          <p:nvPr/>
        </p:nvSpPr>
        <p:spPr>
          <a:xfrm>
            <a:off x="4630680" y="10608480"/>
            <a:ext cx="27360" cy="77400"/>
          </a:xfrm>
          <a:prstGeom prst="rect">
            <a:avLst/>
          </a:prstGeom>
          <a:blipFill rotWithShape="0">
            <a:blip r:embed="rId3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1" name="CustomShape 35"/>
          <p:cNvSpPr/>
          <p:nvPr/>
        </p:nvSpPr>
        <p:spPr>
          <a:xfrm>
            <a:off x="4874760" y="10608480"/>
            <a:ext cx="27360" cy="77400"/>
          </a:xfrm>
          <a:prstGeom prst="rect">
            <a:avLst/>
          </a:prstGeom>
          <a:blipFill rotWithShape="0">
            <a:blip r:embed="rId3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CustomShape 36"/>
          <p:cNvSpPr/>
          <p:nvPr/>
        </p:nvSpPr>
        <p:spPr>
          <a:xfrm>
            <a:off x="4788720" y="10213920"/>
            <a:ext cx="199080" cy="405000"/>
          </a:xfrm>
          <a:prstGeom prst="rect">
            <a:avLst/>
          </a:prstGeom>
          <a:blipFill rotWithShape="0">
            <a:blip r:embed="rId3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3" name="CustomShape 37"/>
          <p:cNvSpPr/>
          <p:nvPr/>
        </p:nvSpPr>
        <p:spPr>
          <a:xfrm>
            <a:off x="6122520" y="10420200"/>
            <a:ext cx="199080" cy="198720"/>
          </a:xfrm>
          <a:prstGeom prst="rect">
            <a:avLst/>
          </a:prstGeom>
          <a:blipFill rotWithShape="0">
            <a:blip r:embed="rId3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4" name="CustomShape 38"/>
          <p:cNvSpPr/>
          <p:nvPr/>
        </p:nvSpPr>
        <p:spPr>
          <a:xfrm>
            <a:off x="6208200" y="10608480"/>
            <a:ext cx="27360" cy="77400"/>
          </a:xfrm>
          <a:prstGeom prst="rect">
            <a:avLst/>
          </a:prstGeom>
          <a:blipFill rotWithShape="0">
            <a:blip r:embed="rId3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5" name="CustomShape 39"/>
          <p:cNvSpPr/>
          <p:nvPr/>
        </p:nvSpPr>
        <p:spPr>
          <a:xfrm>
            <a:off x="5823720" y="10591920"/>
            <a:ext cx="267840" cy="93960"/>
          </a:xfrm>
          <a:prstGeom prst="rect">
            <a:avLst/>
          </a:prstGeom>
          <a:blipFill rotWithShape="0">
            <a:blip r:embed="rId3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6" name="CustomShape 40"/>
          <p:cNvSpPr/>
          <p:nvPr/>
        </p:nvSpPr>
        <p:spPr>
          <a:xfrm>
            <a:off x="5840280" y="10523160"/>
            <a:ext cx="234360" cy="27360"/>
          </a:xfrm>
          <a:prstGeom prst="rect">
            <a:avLst/>
          </a:prstGeom>
          <a:blipFill rotWithShape="0">
            <a:blip r:embed="rId3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CustomShape 41"/>
          <p:cNvSpPr/>
          <p:nvPr/>
        </p:nvSpPr>
        <p:spPr>
          <a:xfrm>
            <a:off x="5676120" y="10608480"/>
            <a:ext cx="27360" cy="77400"/>
          </a:xfrm>
          <a:prstGeom prst="rect">
            <a:avLst/>
          </a:prstGeom>
          <a:blipFill rotWithShape="0">
            <a:blip r:embed="rId3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8" name="CustomShape 42"/>
          <p:cNvSpPr/>
          <p:nvPr/>
        </p:nvSpPr>
        <p:spPr>
          <a:xfrm>
            <a:off x="5590440" y="10213920"/>
            <a:ext cx="199080" cy="405000"/>
          </a:xfrm>
          <a:prstGeom prst="rect">
            <a:avLst/>
          </a:prstGeom>
          <a:blipFill rotWithShape="0">
            <a:blip r:embed="rId4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9" name="CustomShape 43"/>
          <p:cNvSpPr/>
          <p:nvPr/>
        </p:nvSpPr>
        <p:spPr>
          <a:xfrm>
            <a:off x="7310160" y="10294920"/>
            <a:ext cx="397080" cy="389160"/>
          </a:xfrm>
          <a:prstGeom prst="rect">
            <a:avLst/>
          </a:prstGeom>
          <a:blipFill rotWithShape="0">
            <a:blip r:embed="rId4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" name="CustomShape 44"/>
          <p:cNvSpPr/>
          <p:nvPr/>
        </p:nvSpPr>
        <p:spPr>
          <a:xfrm>
            <a:off x="8640360" y="10294920"/>
            <a:ext cx="397080" cy="389160"/>
          </a:xfrm>
          <a:prstGeom prst="rect">
            <a:avLst/>
          </a:prstGeom>
          <a:blipFill rotWithShape="0">
            <a:blip r:embed="rId4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" name="CustomShape 45"/>
          <p:cNvSpPr/>
          <p:nvPr/>
        </p:nvSpPr>
        <p:spPr>
          <a:xfrm>
            <a:off x="7422480" y="9981000"/>
            <a:ext cx="397080" cy="703080"/>
          </a:xfrm>
          <a:prstGeom prst="rect">
            <a:avLst/>
          </a:prstGeom>
          <a:blipFill rotWithShape="0">
            <a:blip r:embed="rId4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2" name="CustomShape 46"/>
          <p:cNvSpPr/>
          <p:nvPr/>
        </p:nvSpPr>
        <p:spPr>
          <a:xfrm>
            <a:off x="6819120" y="10420200"/>
            <a:ext cx="199080" cy="198720"/>
          </a:xfrm>
          <a:prstGeom prst="rect">
            <a:avLst/>
          </a:prstGeom>
          <a:blipFill rotWithShape="0">
            <a:blip r:embed="rId4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CustomShape 47"/>
          <p:cNvSpPr/>
          <p:nvPr/>
        </p:nvSpPr>
        <p:spPr>
          <a:xfrm>
            <a:off x="6904800" y="10608480"/>
            <a:ext cx="27360" cy="77400"/>
          </a:xfrm>
          <a:prstGeom prst="rect">
            <a:avLst/>
          </a:prstGeom>
          <a:blipFill rotWithShape="0">
            <a:blip r:embed="rId4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CustomShape 48"/>
          <p:cNvSpPr/>
          <p:nvPr/>
        </p:nvSpPr>
        <p:spPr>
          <a:xfrm>
            <a:off x="7148880" y="10608480"/>
            <a:ext cx="27360" cy="77400"/>
          </a:xfrm>
          <a:prstGeom prst="rect">
            <a:avLst/>
          </a:prstGeom>
          <a:blipFill rotWithShape="0">
            <a:blip r:embed="rId4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49"/>
          <p:cNvSpPr/>
          <p:nvPr/>
        </p:nvSpPr>
        <p:spPr>
          <a:xfrm>
            <a:off x="7063200" y="10213920"/>
            <a:ext cx="199080" cy="405000"/>
          </a:xfrm>
          <a:prstGeom prst="rect">
            <a:avLst/>
          </a:prstGeom>
          <a:blipFill rotWithShape="0">
            <a:blip r:embed="rId4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50"/>
          <p:cNvSpPr/>
          <p:nvPr/>
        </p:nvSpPr>
        <p:spPr>
          <a:xfrm>
            <a:off x="8396640" y="10420200"/>
            <a:ext cx="199080" cy="198720"/>
          </a:xfrm>
          <a:prstGeom prst="rect">
            <a:avLst/>
          </a:prstGeom>
          <a:blipFill rotWithShape="0">
            <a:blip r:embed="rId4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51"/>
          <p:cNvSpPr/>
          <p:nvPr/>
        </p:nvSpPr>
        <p:spPr>
          <a:xfrm>
            <a:off x="8482320" y="10608480"/>
            <a:ext cx="27360" cy="77400"/>
          </a:xfrm>
          <a:prstGeom prst="rect">
            <a:avLst/>
          </a:prstGeom>
          <a:blipFill rotWithShape="0">
            <a:blip r:embed="rId4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CustomShape 52"/>
          <p:cNvSpPr/>
          <p:nvPr/>
        </p:nvSpPr>
        <p:spPr>
          <a:xfrm>
            <a:off x="8098200" y="10591920"/>
            <a:ext cx="267840" cy="93960"/>
          </a:xfrm>
          <a:prstGeom prst="rect">
            <a:avLst/>
          </a:prstGeom>
          <a:blipFill rotWithShape="0">
            <a:blip r:embed="rId5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CustomShape 53"/>
          <p:cNvSpPr/>
          <p:nvPr/>
        </p:nvSpPr>
        <p:spPr>
          <a:xfrm>
            <a:off x="8114760" y="10523160"/>
            <a:ext cx="234360" cy="27360"/>
          </a:xfrm>
          <a:prstGeom prst="rect">
            <a:avLst/>
          </a:prstGeom>
          <a:blipFill rotWithShape="0">
            <a:blip r:embed="rId5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CustomShape 54"/>
          <p:cNvSpPr/>
          <p:nvPr/>
        </p:nvSpPr>
        <p:spPr>
          <a:xfrm>
            <a:off x="7950600" y="10608480"/>
            <a:ext cx="27360" cy="77400"/>
          </a:xfrm>
          <a:prstGeom prst="rect">
            <a:avLst/>
          </a:prstGeom>
          <a:blipFill rotWithShape="0">
            <a:blip r:embed="rId5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CustomShape 55"/>
          <p:cNvSpPr/>
          <p:nvPr/>
        </p:nvSpPr>
        <p:spPr>
          <a:xfrm>
            <a:off x="7864560" y="10213920"/>
            <a:ext cx="199080" cy="405000"/>
          </a:xfrm>
          <a:prstGeom prst="rect">
            <a:avLst/>
          </a:prstGeom>
          <a:blipFill rotWithShape="0">
            <a:blip r:embed="rId5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CustomShape 56"/>
          <p:cNvSpPr/>
          <p:nvPr/>
        </p:nvSpPr>
        <p:spPr>
          <a:xfrm>
            <a:off x="9565920" y="10294920"/>
            <a:ext cx="397080" cy="389160"/>
          </a:xfrm>
          <a:prstGeom prst="rect">
            <a:avLst/>
          </a:prstGeom>
          <a:blipFill rotWithShape="0">
            <a:blip r:embed="rId5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57"/>
          <p:cNvSpPr/>
          <p:nvPr/>
        </p:nvSpPr>
        <p:spPr>
          <a:xfrm>
            <a:off x="10896120" y="10294920"/>
            <a:ext cx="397080" cy="389160"/>
          </a:xfrm>
          <a:prstGeom prst="rect">
            <a:avLst/>
          </a:prstGeom>
          <a:blipFill rotWithShape="0">
            <a:blip r:embed="rId5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4" name="CustomShape 58"/>
          <p:cNvSpPr/>
          <p:nvPr/>
        </p:nvSpPr>
        <p:spPr>
          <a:xfrm>
            <a:off x="9678600" y="9981000"/>
            <a:ext cx="397080" cy="703080"/>
          </a:xfrm>
          <a:prstGeom prst="rect">
            <a:avLst/>
          </a:prstGeom>
          <a:blipFill rotWithShape="0">
            <a:blip r:embed="rId5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5" name="CustomShape 59"/>
          <p:cNvSpPr/>
          <p:nvPr/>
        </p:nvSpPr>
        <p:spPr>
          <a:xfrm>
            <a:off x="9074880" y="10420200"/>
            <a:ext cx="199080" cy="198720"/>
          </a:xfrm>
          <a:prstGeom prst="rect">
            <a:avLst/>
          </a:prstGeom>
          <a:blipFill rotWithShape="0">
            <a:blip r:embed="rId5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CustomShape 60"/>
          <p:cNvSpPr/>
          <p:nvPr/>
        </p:nvSpPr>
        <p:spPr>
          <a:xfrm>
            <a:off x="9160920" y="10608480"/>
            <a:ext cx="27360" cy="77400"/>
          </a:xfrm>
          <a:prstGeom prst="rect">
            <a:avLst/>
          </a:prstGeom>
          <a:blipFill rotWithShape="0">
            <a:blip r:embed="rId5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CustomShape 61"/>
          <p:cNvSpPr/>
          <p:nvPr/>
        </p:nvSpPr>
        <p:spPr>
          <a:xfrm>
            <a:off x="9404640" y="10608480"/>
            <a:ext cx="27360" cy="77400"/>
          </a:xfrm>
          <a:prstGeom prst="rect">
            <a:avLst/>
          </a:prstGeom>
          <a:blipFill rotWithShape="0">
            <a:blip r:embed="rId5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8" name="CustomShape 62"/>
          <p:cNvSpPr/>
          <p:nvPr/>
        </p:nvSpPr>
        <p:spPr>
          <a:xfrm>
            <a:off x="9318960" y="10213920"/>
            <a:ext cx="199080" cy="405000"/>
          </a:xfrm>
          <a:prstGeom prst="rect">
            <a:avLst/>
          </a:prstGeom>
          <a:blipFill rotWithShape="0">
            <a:blip r:embed="rId6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CustomShape 63"/>
          <p:cNvSpPr/>
          <p:nvPr/>
        </p:nvSpPr>
        <p:spPr>
          <a:xfrm>
            <a:off x="10652400" y="10420200"/>
            <a:ext cx="199080" cy="198720"/>
          </a:xfrm>
          <a:prstGeom prst="rect">
            <a:avLst/>
          </a:prstGeom>
          <a:blipFill rotWithShape="0">
            <a:blip r:embed="rId6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CustomShape 64"/>
          <p:cNvSpPr/>
          <p:nvPr/>
        </p:nvSpPr>
        <p:spPr>
          <a:xfrm>
            <a:off x="10738440" y="10608480"/>
            <a:ext cx="27360" cy="77400"/>
          </a:xfrm>
          <a:prstGeom prst="rect">
            <a:avLst/>
          </a:prstGeom>
          <a:blipFill rotWithShape="0">
            <a:blip r:embed="rId6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1" name="CustomShape 65"/>
          <p:cNvSpPr/>
          <p:nvPr/>
        </p:nvSpPr>
        <p:spPr>
          <a:xfrm>
            <a:off x="10353960" y="10591920"/>
            <a:ext cx="267840" cy="93960"/>
          </a:xfrm>
          <a:prstGeom prst="rect">
            <a:avLst/>
          </a:prstGeom>
          <a:blipFill rotWithShape="0">
            <a:blip r:embed="rId6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CustomShape 66"/>
          <p:cNvSpPr/>
          <p:nvPr/>
        </p:nvSpPr>
        <p:spPr>
          <a:xfrm>
            <a:off x="10370520" y="10523160"/>
            <a:ext cx="234360" cy="27360"/>
          </a:xfrm>
          <a:prstGeom prst="rect">
            <a:avLst/>
          </a:prstGeom>
          <a:blipFill rotWithShape="0">
            <a:blip r:embed="rId6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67"/>
          <p:cNvSpPr/>
          <p:nvPr/>
        </p:nvSpPr>
        <p:spPr>
          <a:xfrm>
            <a:off x="10206360" y="10608480"/>
            <a:ext cx="27360" cy="77400"/>
          </a:xfrm>
          <a:prstGeom prst="rect">
            <a:avLst/>
          </a:prstGeom>
          <a:blipFill rotWithShape="0">
            <a:blip r:embed="rId6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CustomShape 68"/>
          <p:cNvSpPr/>
          <p:nvPr/>
        </p:nvSpPr>
        <p:spPr>
          <a:xfrm>
            <a:off x="10120320" y="10213920"/>
            <a:ext cx="199080" cy="405000"/>
          </a:xfrm>
          <a:prstGeom prst="rect">
            <a:avLst/>
          </a:prstGeom>
          <a:blipFill rotWithShape="0">
            <a:blip r:embed="rId6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5" name="CustomShape 69"/>
          <p:cNvSpPr/>
          <p:nvPr/>
        </p:nvSpPr>
        <p:spPr>
          <a:xfrm>
            <a:off x="11840400" y="10294920"/>
            <a:ext cx="397080" cy="389160"/>
          </a:xfrm>
          <a:prstGeom prst="rect">
            <a:avLst/>
          </a:prstGeom>
          <a:blipFill rotWithShape="0">
            <a:blip r:embed="rId6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CustomShape 70"/>
          <p:cNvSpPr/>
          <p:nvPr/>
        </p:nvSpPr>
        <p:spPr>
          <a:xfrm>
            <a:off x="11952720" y="9981000"/>
            <a:ext cx="397080" cy="703080"/>
          </a:xfrm>
          <a:prstGeom prst="rect">
            <a:avLst/>
          </a:prstGeom>
          <a:blipFill rotWithShape="0">
            <a:blip r:embed="rId6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CustomShape 71"/>
          <p:cNvSpPr/>
          <p:nvPr/>
        </p:nvSpPr>
        <p:spPr>
          <a:xfrm>
            <a:off x="11349360" y="10420200"/>
            <a:ext cx="199080" cy="198720"/>
          </a:xfrm>
          <a:prstGeom prst="rect">
            <a:avLst/>
          </a:prstGeom>
          <a:blipFill rotWithShape="0">
            <a:blip r:embed="rId6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CustomShape 72"/>
          <p:cNvSpPr/>
          <p:nvPr/>
        </p:nvSpPr>
        <p:spPr>
          <a:xfrm>
            <a:off x="11435040" y="10608480"/>
            <a:ext cx="27360" cy="77400"/>
          </a:xfrm>
          <a:prstGeom prst="rect">
            <a:avLst/>
          </a:prstGeom>
          <a:blipFill rotWithShape="0">
            <a:blip r:embed="rId7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CustomShape 73"/>
          <p:cNvSpPr/>
          <p:nvPr/>
        </p:nvSpPr>
        <p:spPr>
          <a:xfrm>
            <a:off x="11679120" y="10608480"/>
            <a:ext cx="27360" cy="77400"/>
          </a:xfrm>
          <a:prstGeom prst="rect">
            <a:avLst/>
          </a:prstGeom>
          <a:blipFill rotWithShape="0">
            <a:blip r:embed="rId7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CustomShape 74"/>
          <p:cNvSpPr/>
          <p:nvPr/>
        </p:nvSpPr>
        <p:spPr>
          <a:xfrm>
            <a:off x="11593080" y="10213920"/>
            <a:ext cx="199080" cy="405000"/>
          </a:xfrm>
          <a:prstGeom prst="rect">
            <a:avLst/>
          </a:prstGeom>
          <a:blipFill rotWithShape="0">
            <a:blip r:embed="rId7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CustomShape 75"/>
          <p:cNvSpPr/>
          <p:nvPr/>
        </p:nvSpPr>
        <p:spPr>
          <a:xfrm>
            <a:off x="2594520" y="384480"/>
            <a:ext cx="498600" cy="476640"/>
          </a:xfrm>
          <a:prstGeom prst="rect">
            <a:avLst/>
          </a:prstGeom>
          <a:blipFill rotWithShape="0">
            <a:blip r:embed="rId7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2" name="CustomShape 76"/>
          <p:cNvSpPr/>
          <p:nvPr/>
        </p:nvSpPr>
        <p:spPr>
          <a:xfrm>
            <a:off x="2594520" y="870120"/>
            <a:ext cx="648000" cy="2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6000"/>
              </a:lnSpc>
            </a:pPr>
            <a:r>
              <a:rPr b="0" lang="ru-RU" sz="600" spc="-1" strike="noStrike">
                <a:solidFill>
                  <a:srgbClr val="151616"/>
                </a:solidFill>
                <a:latin typeface="Cera Pro"/>
                <a:ea typeface="DejaVu Sans"/>
              </a:rPr>
              <a:t>Администрация Томской области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113" name="CustomShape 77"/>
          <p:cNvSpPr/>
          <p:nvPr/>
        </p:nvSpPr>
        <p:spPr>
          <a:xfrm>
            <a:off x="3181680" y="800280"/>
            <a:ext cx="557280" cy="18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CustomShape 78"/>
          <p:cNvSpPr/>
          <p:nvPr/>
        </p:nvSpPr>
        <p:spPr>
          <a:xfrm>
            <a:off x="360000" y="1418400"/>
            <a:ext cx="2446200" cy="20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5" name="CustomShape 79"/>
          <p:cNvSpPr/>
          <p:nvPr/>
        </p:nvSpPr>
        <p:spPr>
          <a:xfrm>
            <a:off x="0" y="10662840"/>
            <a:ext cx="15113880" cy="22680"/>
          </a:xfrm>
          <a:prstGeom prst="rect">
            <a:avLst/>
          </a:prstGeom>
          <a:blipFill rotWithShape="0">
            <a:blip r:embed="rId7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CustomShape 80"/>
          <p:cNvSpPr/>
          <p:nvPr/>
        </p:nvSpPr>
        <p:spPr>
          <a:xfrm>
            <a:off x="12887640" y="10294920"/>
            <a:ext cx="397080" cy="389160"/>
          </a:xfrm>
          <a:prstGeom prst="rect">
            <a:avLst/>
          </a:prstGeom>
          <a:blipFill rotWithShape="0">
            <a:blip r:embed="rId7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81"/>
          <p:cNvSpPr/>
          <p:nvPr/>
        </p:nvSpPr>
        <p:spPr>
          <a:xfrm>
            <a:off x="14217840" y="10294920"/>
            <a:ext cx="397080" cy="389160"/>
          </a:xfrm>
          <a:prstGeom prst="rect">
            <a:avLst/>
          </a:prstGeom>
          <a:blipFill rotWithShape="0">
            <a:blip r:embed="rId7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8" name="CustomShape 82"/>
          <p:cNvSpPr/>
          <p:nvPr/>
        </p:nvSpPr>
        <p:spPr>
          <a:xfrm>
            <a:off x="13000320" y="9981000"/>
            <a:ext cx="397080" cy="703080"/>
          </a:xfrm>
          <a:prstGeom prst="rect">
            <a:avLst/>
          </a:prstGeom>
          <a:blipFill rotWithShape="0">
            <a:blip r:embed="rId7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9" name="CustomShape 83"/>
          <p:cNvSpPr/>
          <p:nvPr/>
        </p:nvSpPr>
        <p:spPr>
          <a:xfrm>
            <a:off x="12396600" y="10420200"/>
            <a:ext cx="199080" cy="198720"/>
          </a:xfrm>
          <a:prstGeom prst="rect">
            <a:avLst/>
          </a:prstGeom>
          <a:blipFill rotWithShape="0">
            <a:blip r:embed="rId7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CustomShape 84"/>
          <p:cNvSpPr/>
          <p:nvPr/>
        </p:nvSpPr>
        <p:spPr>
          <a:xfrm>
            <a:off x="12482640" y="10608480"/>
            <a:ext cx="27360" cy="77400"/>
          </a:xfrm>
          <a:prstGeom prst="rect">
            <a:avLst/>
          </a:prstGeom>
          <a:blipFill rotWithShape="0">
            <a:blip r:embed="rId7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85"/>
          <p:cNvSpPr/>
          <p:nvPr/>
        </p:nvSpPr>
        <p:spPr>
          <a:xfrm>
            <a:off x="12726360" y="10608480"/>
            <a:ext cx="27360" cy="77400"/>
          </a:xfrm>
          <a:prstGeom prst="rect">
            <a:avLst/>
          </a:prstGeom>
          <a:blipFill rotWithShape="0">
            <a:blip r:embed="rId8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86"/>
          <p:cNvSpPr/>
          <p:nvPr/>
        </p:nvSpPr>
        <p:spPr>
          <a:xfrm>
            <a:off x="12640680" y="10213920"/>
            <a:ext cx="199080" cy="405000"/>
          </a:xfrm>
          <a:prstGeom prst="rect">
            <a:avLst/>
          </a:prstGeom>
          <a:blipFill rotWithShape="0">
            <a:blip r:embed="rId8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87"/>
          <p:cNvSpPr/>
          <p:nvPr/>
        </p:nvSpPr>
        <p:spPr>
          <a:xfrm>
            <a:off x="13974120" y="10420200"/>
            <a:ext cx="199080" cy="198720"/>
          </a:xfrm>
          <a:prstGeom prst="rect">
            <a:avLst/>
          </a:prstGeom>
          <a:blipFill rotWithShape="0">
            <a:blip r:embed="rId8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CustomShape 88"/>
          <p:cNvSpPr/>
          <p:nvPr/>
        </p:nvSpPr>
        <p:spPr>
          <a:xfrm>
            <a:off x="14060160" y="10608480"/>
            <a:ext cx="27360" cy="77400"/>
          </a:xfrm>
          <a:prstGeom prst="rect">
            <a:avLst/>
          </a:prstGeom>
          <a:blipFill rotWithShape="0">
            <a:blip r:embed="rId8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89"/>
          <p:cNvSpPr/>
          <p:nvPr/>
        </p:nvSpPr>
        <p:spPr>
          <a:xfrm>
            <a:off x="13675680" y="10591920"/>
            <a:ext cx="267840" cy="93960"/>
          </a:xfrm>
          <a:prstGeom prst="rect">
            <a:avLst/>
          </a:prstGeom>
          <a:blipFill rotWithShape="0">
            <a:blip r:embed="rId8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90"/>
          <p:cNvSpPr/>
          <p:nvPr/>
        </p:nvSpPr>
        <p:spPr>
          <a:xfrm>
            <a:off x="13692240" y="10523160"/>
            <a:ext cx="234360" cy="27360"/>
          </a:xfrm>
          <a:prstGeom prst="rect">
            <a:avLst/>
          </a:prstGeom>
          <a:blipFill rotWithShape="0">
            <a:blip r:embed="rId8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91"/>
          <p:cNvSpPr/>
          <p:nvPr/>
        </p:nvSpPr>
        <p:spPr>
          <a:xfrm>
            <a:off x="13528080" y="10608480"/>
            <a:ext cx="27360" cy="77400"/>
          </a:xfrm>
          <a:prstGeom prst="rect">
            <a:avLst/>
          </a:prstGeom>
          <a:blipFill rotWithShape="0">
            <a:blip r:embed="rId8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92"/>
          <p:cNvSpPr/>
          <p:nvPr/>
        </p:nvSpPr>
        <p:spPr>
          <a:xfrm>
            <a:off x="13442040" y="10213920"/>
            <a:ext cx="199080" cy="405000"/>
          </a:xfrm>
          <a:prstGeom prst="rect">
            <a:avLst/>
          </a:prstGeom>
          <a:blipFill rotWithShape="0">
            <a:blip r:embed="rId8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93"/>
          <p:cNvSpPr/>
          <p:nvPr/>
        </p:nvSpPr>
        <p:spPr>
          <a:xfrm>
            <a:off x="14671080" y="10420200"/>
            <a:ext cx="199080" cy="198720"/>
          </a:xfrm>
          <a:prstGeom prst="rect">
            <a:avLst/>
          </a:prstGeom>
          <a:blipFill rotWithShape="0">
            <a:blip r:embed="rId8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CustomShape 94"/>
          <p:cNvSpPr/>
          <p:nvPr/>
        </p:nvSpPr>
        <p:spPr>
          <a:xfrm>
            <a:off x="14756760" y="10608480"/>
            <a:ext cx="27360" cy="77400"/>
          </a:xfrm>
          <a:prstGeom prst="rect">
            <a:avLst/>
          </a:prstGeom>
          <a:blipFill rotWithShape="0">
            <a:blip r:embed="rId8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95"/>
          <p:cNvSpPr/>
          <p:nvPr/>
        </p:nvSpPr>
        <p:spPr>
          <a:xfrm>
            <a:off x="15000840" y="10608480"/>
            <a:ext cx="27360" cy="77400"/>
          </a:xfrm>
          <a:prstGeom prst="rect">
            <a:avLst/>
          </a:prstGeom>
          <a:blipFill rotWithShape="0">
            <a:blip r:embed="rId9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CustomShape 96"/>
          <p:cNvSpPr/>
          <p:nvPr/>
        </p:nvSpPr>
        <p:spPr>
          <a:xfrm>
            <a:off x="14914800" y="10213920"/>
            <a:ext cx="199080" cy="405000"/>
          </a:xfrm>
          <a:prstGeom prst="rect">
            <a:avLst/>
          </a:prstGeom>
          <a:blipFill rotWithShape="0">
            <a:blip r:embed="rId9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3" name="" descr=""/>
          <p:cNvPicPr/>
          <p:nvPr/>
        </p:nvPicPr>
        <p:blipFill>
          <a:blip r:embed="rId92"/>
          <a:stretch/>
        </p:blipFill>
        <p:spPr>
          <a:xfrm>
            <a:off x="361080" y="1728000"/>
            <a:ext cx="3377520" cy="3219120"/>
          </a:xfrm>
          <a:prstGeom prst="rect">
            <a:avLst/>
          </a:prstGeom>
          <a:ln>
            <a:noFill/>
          </a:ln>
        </p:spPr>
      </p:pic>
      <p:pic>
        <p:nvPicPr>
          <p:cNvPr id="134" name="" descr=""/>
          <p:cNvPicPr/>
          <p:nvPr/>
        </p:nvPicPr>
        <p:blipFill>
          <a:blip r:embed="rId93"/>
          <a:stretch/>
        </p:blipFill>
        <p:spPr>
          <a:xfrm>
            <a:off x="3333240" y="333360"/>
            <a:ext cx="624960" cy="747360"/>
          </a:xfrm>
          <a:prstGeom prst="rect">
            <a:avLst/>
          </a:prstGeom>
          <a:ln>
            <a:noFill/>
          </a:ln>
        </p:spPr>
      </p:pic>
      <p:pic>
        <p:nvPicPr>
          <p:cNvPr id="135" name="" descr=""/>
          <p:cNvPicPr/>
          <p:nvPr/>
        </p:nvPicPr>
        <p:blipFill>
          <a:blip r:embed="rId94"/>
          <a:stretch/>
        </p:blipFill>
        <p:spPr>
          <a:xfrm>
            <a:off x="4392000" y="1740240"/>
            <a:ext cx="3926160" cy="3438360"/>
          </a:xfrm>
          <a:prstGeom prst="rect">
            <a:avLst/>
          </a:prstGeom>
          <a:ln>
            <a:noFill/>
          </a:ln>
        </p:spPr>
      </p:pic>
      <p:pic>
        <p:nvPicPr>
          <p:cNvPr id="136" name="" descr=""/>
          <p:cNvPicPr/>
          <p:nvPr/>
        </p:nvPicPr>
        <p:blipFill>
          <a:blip r:embed="rId95"/>
          <a:srcRect l="0" t="8762" r="85616" b="51754"/>
          <a:stretch/>
        </p:blipFill>
        <p:spPr>
          <a:xfrm>
            <a:off x="8587080" y="2016000"/>
            <a:ext cx="411120" cy="1115280"/>
          </a:xfrm>
          <a:prstGeom prst="rect">
            <a:avLst/>
          </a:prstGeom>
          <a:ln>
            <a:noFill/>
          </a:ln>
        </p:spPr>
      </p:pic>
      <p:pic>
        <p:nvPicPr>
          <p:cNvPr id="137" name="" descr=""/>
          <p:cNvPicPr/>
          <p:nvPr/>
        </p:nvPicPr>
        <p:blipFill>
          <a:blip r:embed="rId96"/>
          <a:srcRect l="0" t="14365" r="90007" b="0"/>
          <a:stretch/>
        </p:blipFill>
        <p:spPr>
          <a:xfrm>
            <a:off x="11376000" y="1800000"/>
            <a:ext cx="285840" cy="1366560"/>
          </a:xfrm>
          <a:prstGeom prst="rect">
            <a:avLst/>
          </a:prstGeom>
          <a:ln>
            <a:noFill/>
          </a:ln>
        </p:spPr>
      </p:pic>
      <p:sp>
        <p:nvSpPr>
          <p:cNvPr id="138" name="CustomShape 97"/>
          <p:cNvSpPr/>
          <p:nvPr/>
        </p:nvSpPr>
        <p:spPr>
          <a:xfrm>
            <a:off x="4032000" y="576000"/>
            <a:ext cx="303480" cy="338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39" name="CustomShape 98"/>
          <p:cNvSpPr/>
          <p:nvPr/>
        </p:nvSpPr>
        <p:spPr>
          <a:xfrm>
            <a:off x="4248000" y="342000"/>
            <a:ext cx="10312920" cy="59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БЛАГОУСТРОЙСТВО ОБЩЕСТВЕННОЙ ТЕРРИТОРИИ: СТАДИОН МБУ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Cera Pro Black"/>
                <a:ea typeface="DejaVu Sans"/>
              </a:rPr>
              <a:t>«КОЛПАШЕВСКИЙ МОЛОДЁЖНЫЙ ЦЕНТР», ПО АДРЕСУ: Г. КОЛПАШЕВО, УЛ. КИРОВА, 41 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Cera Pro Black"/>
                <a:ea typeface="DejaVu Sans"/>
              </a:rPr>
              <a:t>(3 очередь — завершение работ)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Medium"/>
                <a:ea typeface="DejaVu Sans"/>
              </a:rPr>
              <a:t>Вариант 2</a:t>
            </a:r>
            <a:r>
              <a:rPr b="0" lang="ru-RU" sz="1600" spc="-1" strike="noStrike">
                <a:solidFill>
                  <a:srgbClr val="000000"/>
                </a:solidFill>
                <a:latin typeface="Cera Pro Black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40" name="" descr=""/>
          <p:cNvPicPr/>
          <p:nvPr/>
        </p:nvPicPr>
        <p:blipFill>
          <a:blip r:embed="rId97"/>
          <a:srcRect l="0" t="8934" r="94034" b="0"/>
          <a:stretch/>
        </p:blipFill>
        <p:spPr>
          <a:xfrm>
            <a:off x="360000" y="5904000"/>
            <a:ext cx="213840" cy="3958200"/>
          </a:xfrm>
          <a:prstGeom prst="rect">
            <a:avLst/>
          </a:prstGeom>
          <a:ln>
            <a:noFill/>
          </a:ln>
        </p:spPr>
      </p:pic>
      <p:pic>
        <p:nvPicPr>
          <p:cNvPr id="141" name="" descr=""/>
          <p:cNvPicPr/>
          <p:nvPr/>
        </p:nvPicPr>
        <p:blipFill>
          <a:blip r:embed="rId98"/>
          <a:srcRect l="0" t="6591" r="0" b="0"/>
          <a:stretch/>
        </p:blipFill>
        <p:spPr>
          <a:xfrm>
            <a:off x="4392720" y="5976000"/>
            <a:ext cx="7053480" cy="3670200"/>
          </a:xfrm>
          <a:prstGeom prst="rect">
            <a:avLst/>
          </a:prstGeom>
          <a:ln>
            <a:noFill/>
          </a:ln>
        </p:spPr>
      </p:pic>
      <p:sp>
        <p:nvSpPr>
          <p:cNvPr id="142" name="CustomShape 99"/>
          <p:cNvSpPr/>
          <p:nvPr/>
        </p:nvSpPr>
        <p:spPr>
          <a:xfrm>
            <a:off x="11592000" y="7722000"/>
            <a:ext cx="3022200" cy="84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"/>
                <a:ea typeface="DejaVu Sans"/>
              </a:rPr>
              <a:t>спортивное табло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"/>
                <a:ea typeface="DejaVu Sans"/>
              </a:rPr>
              <a:t>для футбола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43" name="CustomShape 100"/>
          <p:cNvSpPr/>
          <p:nvPr/>
        </p:nvSpPr>
        <p:spPr>
          <a:xfrm>
            <a:off x="11664000" y="5616000"/>
            <a:ext cx="2878200" cy="338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ПРЕДЛАГАЕМЫЙ МАФ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44" name="" descr=""/>
          <p:cNvPicPr/>
          <p:nvPr/>
        </p:nvPicPr>
        <p:blipFill>
          <a:blip r:embed="rId99"/>
          <a:stretch/>
        </p:blipFill>
        <p:spPr>
          <a:xfrm>
            <a:off x="360000" y="213480"/>
            <a:ext cx="1940040" cy="863640"/>
          </a:xfrm>
          <a:prstGeom prst="rect">
            <a:avLst/>
          </a:prstGeom>
          <a:ln>
            <a:noFill/>
          </a:ln>
        </p:spPr>
      </p:pic>
      <p:sp>
        <p:nvSpPr>
          <p:cNvPr id="145" name="CustomShape 101"/>
          <p:cNvSpPr/>
          <p:nvPr/>
        </p:nvSpPr>
        <p:spPr>
          <a:xfrm>
            <a:off x="11837520" y="0"/>
            <a:ext cx="3285720" cy="836280"/>
          </a:xfrm>
          <a:prstGeom prst="rect">
            <a:avLst/>
          </a:prstGeom>
          <a:blipFill rotWithShape="0">
            <a:blip r:embed="rId10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102"/>
          <p:cNvSpPr/>
          <p:nvPr/>
        </p:nvSpPr>
        <p:spPr>
          <a:xfrm>
            <a:off x="8496000" y="1728000"/>
            <a:ext cx="3022200" cy="321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 Medium"/>
                <a:ea typeface="DejaVu Sans"/>
              </a:rPr>
              <a:t>Условные обозначения: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Бетонная тропинка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Искусственный газон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Посевной газон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Резиновая крошка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Асфальт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 Medium"/>
                <a:ea typeface="DejaVu Sans"/>
              </a:rPr>
              <a:t>Экспликация: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1 - площадка для воркаута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2 -  футбольные ворота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3 - зрительские трибуны (на 102 места)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4 — скамьи для запасных игроков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5 -  парковка (на 32 места)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47" name="CustomShape 103"/>
          <p:cNvSpPr/>
          <p:nvPr/>
        </p:nvSpPr>
        <p:spPr>
          <a:xfrm>
            <a:off x="360000" y="5042880"/>
            <a:ext cx="3383640" cy="20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51616"/>
                </a:solidFill>
                <a:latin typeface="Cera Pro"/>
                <a:ea typeface="DejaVu Sans"/>
              </a:rPr>
              <a:t>ПЛОЩАДЬ ТЕРРИТОРИИ: 8270 кв.м.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48" name="CustomShape 104"/>
          <p:cNvSpPr/>
          <p:nvPr/>
        </p:nvSpPr>
        <p:spPr>
          <a:xfrm>
            <a:off x="576000" y="5402160"/>
            <a:ext cx="3526200" cy="497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b="0" lang="ru-RU" sz="1300" spc="-1" strike="noStrike">
                <a:solidFill>
                  <a:srgbClr val="000000"/>
                </a:solidFill>
                <a:latin typeface="Cera Pro"/>
                <a:ea typeface="DejaVu Sans"/>
              </a:rPr>
              <a:t>На участке располагается действующее футбольное поле. Проектом предполагается организация парковки, организация пешеходных дорожек, замена оборудования, ввиду износа и обустройство зоны для воркута Также на территории будут обновлены трибуны, скамейки для запасных игроков и информационные стенды. На существующие опоры освещения монтируются светодиодные светильники. Устанавливается табло и громкоговорители. В зимнее время на территории организуется каток и прокат коньков.</a:t>
            </a:r>
            <a:endParaRPr b="0" lang="ru-RU" sz="1300" spc="-1" strike="noStrike">
              <a:latin typeface="Arial"/>
            </a:endParaRPr>
          </a:p>
        </p:txBody>
      </p:sp>
      <p:sp>
        <p:nvSpPr>
          <p:cNvPr id="149" name="CustomShape 105"/>
          <p:cNvSpPr/>
          <p:nvPr/>
        </p:nvSpPr>
        <p:spPr>
          <a:xfrm>
            <a:off x="305280" y="5630760"/>
            <a:ext cx="2284920" cy="343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ОПИСАНИЕ ПРОЕКТА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0" name="CustomShape 106"/>
          <p:cNvSpPr/>
          <p:nvPr/>
        </p:nvSpPr>
        <p:spPr>
          <a:xfrm>
            <a:off x="360000" y="1418400"/>
            <a:ext cx="2446200" cy="20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51616"/>
                </a:solidFill>
                <a:latin typeface="Cera Pro Black"/>
                <a:ea typeface="DejaVu Sans"/>
              </a:rPr>
              <a:t>СИТУАЦИОННАЯ СХЕМА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1" name="CustomShape 107"/>
          <p:cNvSpPr/>
          <p:nvPr/>
        </p:nvSpPr>
        <p:spPr>
          <a:xfrm>
            <a:off x="4392720" y="5616000"/>
            <a:ext cx="3309480" cy="536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ВИЗУАЛИЗАЦИЯ К ПРОЕКТУ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2" name="CustomShape 108"/>
          <p:cNvSpPr/>
          <p:nvPr/>
        </p:nvSpPr>
        <p:spPr>
          <a:xfrm>
            <a:off x="11376000" y="1440000"/>
            <a:ext cx="3599640" cy="20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5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ОСНОВНЫЕ РЕШЕНИЯ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устройство пешеходных путей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установка спортивного оборудования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организация зоны для воркаута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размещение МАФ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освещение территории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53" name="CustomShape 109"/>
          <p:cNvSpPr/>
          <p:nvPr/>
        </p:nvSpPr>
        <p:spPr>
          <a:xfrm>
            <a:off x="4392000" y="1440000"/>
            <a:ext cx="2446200" cy="20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51616"/>
                </a:solidFill>
                <a:latin typeface="Cera Pro Black"/>
                <a:ea typeface="DejaVu Sans"/>
              </a:rPr>
              <a:t>ГЕНЕРАЛЬНЫЙ ПЛАН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54" name="" descr=""/>
          <p:cNvPicPr/>
          <p:nvPr/>
        </p:nvPicPr>
        <p:blipFill>
          <a:blip r:embed="rId101"/>
          <a:stretch/>
        </p:blipFill>
        <p:spPr>
          <a:xfrm>
            <a:off x="11666520" y="6031080"/>
            <a:ext cx="2804040" cy="1733040"/>
          </a:xfrm>
          <a:prstGeom prst="rect">
            <a:avLst/>
          </a:prstGeom>
          <a:ln>
            <a:noFill/>
          </a:ln>
        </p:spPr>
      </p:pic>
      <p:sp>
        <p:nvSpPr>
          <p:cNvPr id="155" name="CustomShape 110"/>
          <p:cNvSpPr/>
          <p:nvPr/>
        </p:nvSpPr>
        <p:spPr>
          <a:xfrm>
            <a:off x="3333240" y="864720"/>
            <a:ext cx="604080" cy="21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0" lang="ru-RU" sz="600" spc="-1" strike="noStrike">
                <a:solidFill>
                  <a:srgbClr val="151616"/>
                </a:solidFill>
                <a:latin typeface="Cera Pro Light"/>
                <a:ea typeface="DejaVu Sans"/>
              </a:rPr>
              <a:t>Колпашевский</a:t>
            </a:r>
            <a:endParaRPr b="0" lang="ru-RU" sz="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600" spc="-1" strike="noStrike">
                <a:solidFill>
                  <a:srgbClr val="151616"/>
                </a:solidFill>
                <a:latin typeface="Cera Pro Light"/>
                <a:ea typeface="DejaVu Sans"/>
              </a:rPr>
              <a:t>район</a:t>
            </a:r>
            <a:endParaRPr b="0" lang="ru-RU" sz="600" spc="-1" strike="noStrike">
              <a:latin typeface="Arial"/>
            </a:endParaRPr>
          </a:p>
        </p:txBody>
      </p:sp>
      <p:pic>
        <p:nvPicPr>
          <p:cNvPr id="156" name="" descr=""/>
          <p:cNvPicPr/>
          <p:nvPr/>
        </p:nvPicPr>
        <p:blipFill>
          <a:blip r:embed="rId102"/>
          <a:srcRect l="36883" t="30667" r="36561" b="31097"/>
          <a:stretch/>
        </p:blipFill>
        <p:spPr>
          <a:xfrm>
            <a:off x="14328360" y="113040"/>
            <a:ext cx="663480" cy="5367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Application>LibreOffice/6.4.7.2$Linux_X86_64 LibreOffice_project/40$Build-2</Application>
  <Paragraphs>44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2021-01-15T16:11:32Z</dcterms:created>
  <dc:creator>Константин Казанцев</dc:creator>
  <dc:description/>
  <dc:language>ru-RU</dc:language>
  <cp:lastModifiedBy/>
  <cp:lastPrinted>2025-04-16T14:41:03Z</cp:lastPrinted>
  <dcterms:modified xsi:type="dcterms:W3CDTF">2025-04-22T11:07:01Z</dcterms:modified>
  <cp:revision>21</cp:revision>
  <dc:subject/>
  <dc:title>планшет.cdr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reated">
    <vt:filetime>2021-01-15T00:00:00Z</vt:filetime>
  </property>
  <property fmtid="{D5CDD505-2E9C-101B-9397-08002B2CF9AE}" pid="4" name="Creator">
    <vt:lpwstr>CorelDRAW 2018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2021-01-15T00:00:00Z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0</vt:i4>
  </property>
  <property fmtid="{D5CDD505-2E9C-101B-9397-08002B2CF9AE}" pid="11" name="PresentationFormat">
    <vt:lpwstr>Произвольный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</vt:i4>
  </property>
</Properties>
</file>