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_rels/.rels" ContentType="application/vnd.openxmlformats-package.relationships+xml"/>
  <Override PartName="/ppt/_rels/presentation.xml.rels" ContentType="application/vnd.openxmlformats-package.relationships+xml"/>
  <Override PartName="/ppt/media/image96.png" ContentType="image/png"/>
  <Override PartName="/ppt/media/image101.png" ContentType="image/png"/>
  <Override PartName="/ppt/media/image95.png" ContentType="image/png"/>
  <Override PartName="/ppt/media/image100.png" ContentType="image/png"/>
  <Override PartName="/ppt/media/image88.png" ContentType="image/png"/>
  <Override PartName="/ppt/media/image87.png" ContentType="image/png"/>
  <Override PartName="/ppt/media/image11.png" ContentType="image/png"/>
  <Override PartName="/ppt/media/image54.png" ContentType="image/png"/>
  <Override PartName="/ppt/media/image4.png" ContentType="image/png"/>
  <Override PartName="/ppt/media/image39.png" ContentType="image/png"/>
  <Override PartName="/ppt/media/image53.png" ContentType="image/png"/>
  <Override PartName="/ppt/media/image3.png" ContentType="image/png"/>
  <Override PartName="/ppt/media/image38.png" ContentType="image/png"/>
  <Override PartName="/ppt/media/image22.png" ContentType="image/png"/>
  <Override PartName="/ppt/media/image57.png" ContentType="image/png"/>
  <Override PartName="/ppt/media/image52.png" ContentType="image/png"/>
  <Override PartName="/ppt/media/image2.png" ContentType="image/png"/>
  <Override PartName="/ppt/media/image37.png" ContentType="image/png"/>
  <Override PartName="/ppt/media/image21.png" ContentType="image/png"/>
  <Override PartName="/ppt/media/image56.png" ContentType="image/png"/>
  <Override PartName="/ppt/media/image51.png" ContentType="image/png"/>
  <Override PartName="/ppt/media/image1.png" ContentType="image/png"/>
  <Override PartName="/ppt/media/image23.png" ContentType="image/png"/>
  <Override PartName="/ppt/media/image69.png" ContentType="image/png"/>
  <Override PartName="/ppt/media/image10.png" ContentType="image/png"/>
  <Override PartName="/ppt/media/image59.png" ContentType="image/png"/>
  <Override PartName="/ppt/media/image24.png" ContentType="image/png"/>
  <Override PartName="/ppt/media/image25.png" ContentType="image/png"/>
  <Override PartName="/ppt/media/image41.png" ContentType="image/png"/>
  <Override PartName="/ppt/media/image26.png" ContentType="image/png"/>
  <Override PartName="/ppt/media/image43.png" ContentType="image/png"/>
  <Override PartName="/ppt/media/image28.png" ContentType="image/png"/>
  <Override PartName="/ppt/media/image29.png" ContentType="image/png"/>
  <Override PartName="/ppt/media/image31.png" ContentType="image/png"/>
  <Override PartName="/ppt/media/image99.png" ContentType="image/png"/>
  <Override PartName="/ppt/media/image40.png" ContentType="image/png"/>
  <Override PartName="/ppt/media/image46.png" ContentType="image/png"/>
  <Override PartName="/ppt/media/image58.png" ContentType="image/png"/>
  <Override PartName="/ppt/media/image30.png" ContentType="image/png"/>
  <Override PartName="/ppt/media/image89.png" ContentType="image/png"/>
  <Override PartName="/ppt/media/image42.png" ContentType="image/png"/>
  <Override PartName="/ppt/media/image27.png" ContentType="image/png"/>
  <Override PartName="/ppt/media/image98.png" ContentType="image/png"/>
  <Override PartName="/ppt/media/image45.png" ContentType="image/png"/>
  <Override PartName="/ppt/media/image44.png" ContentType="image/png"/>
  <Override PartName="/ppt/media/image102.png" ContentType="image/png"/>
  <Override PartName="/ppt/media/image97.png" ContentType="image/png"/>
  <Override PartName="/ppt/media/image35.png" ContentType="image/png"/>
  <Override PartName="/ppt/media/image34.png" ContentType="image/png"/>
  <Override PartName="/ppt/media/image33.png" ContentType="image/png"/>
  <Override PartName="/ppt/media/image32.png" ContentType="image/png"/>
  <Override PartName="/ppt/media/image36.png" ContentType="image/png"/>
  <Override PartName="/ppt/media/image12.png" ContentType="image/png"/>
  <Override PartName="/ppt/media/image13.png" ContentType="image/png"/>
  <Override PartName="/ppt/media/image14.png" ContentType="image/png"/>
  <Override PartName="/ppt/media/image15.png" ContentType="image/png"/>
  <Override PartName="/ppt/media/image16.png" ContentType="image/png"/>
  <Override PartName="/ppt/media/image6.png" ContentType="image/png"/>
  <Override PartName="/ppt/media/image91.png" ContentType="image/png"/>
  <Override PartName="/ppt/media/image17.png" ContentType="image/png"/>
  <Override PartName="/ppt/media/image7.png" ContentType="image/png"/>
  <Override PartName="/ppt/media/image92.png" ContentType="image/png"/>
  <Override PartName="/ppt/media/image18.png" ContentType="image/png"/>
  <Override PartName="/ppt/media/image8.png" ContentType="image/png"/>
  <Override PartName="/ppt/media/image93.png" ContentType="image/png"/>
  <Override PartName="/ppt/media/image19.png" ContentType="image/png"/>
  <Override PartName="/ppt/media/image9.png" ContentType="image/png"/>
  <Override PartName="/ppt/media/image94.png" ContentType="image/png"/>
  <Override PartName="/ppt/media/image90.png" ContentType="image/png"/>
  <Override PartName="/ppt/media/image5.png" ContentType="image/png"/>
  <Override PartName="/ppt/media/image55.png" ContentType="image/png"/>
  <Override PartName="/ppt/media/image20.png" ContentType="image/png"/>
  <Override PartName="/ppt/media/image79.png" ContentType="image/png"/>
  <Override PartName="/ppt/media/image47.png" ContentType="image/png"/>
  <Override PartName="/ppt/media/image48.png" ContentType="image/png"/>
  <Override PartName="/ppt/media/image49.png" ContentType="image/png"/>
  <Override PartName="/ppt/media/image60.png" ContentType="image/png"/>
  <Override PartName="/ppt/media/image61.png" ContentType="image/png"/>
  <Override PartName="/ppt/media/image62.png" ContentType="image/png"/>
  <Override PartName="/ppt/media/image63.png" ContentType="image/png"/>
  <Override PartName="/ppt/media/image64.png" ContentType="image/png"/>
  <Override PartName="/ppt/media/image65.png" ContentType="image/png"/>
  <Override PartName="/ppt/media/image66.png" ContentType="image/png"/>
  <Override PartName="/ppt/media/image67.png" ContentType="image/png"/>
  <Override PartName="/ppt/media/image68.png" ContentType="image/png"/>
  <Override PartName="/ppt/media/image70.png" ContentType="image/png"/>
  <Override PartName="/ppt/media/image71.png" ContentType="image/png"/>
  <Override PartName="/ppt/media/image72.png" ContentType="image/png"/>
  <Override PartName="/ppt/media/image73.png" ContentType="image/png"/>
  <Override PartName="/ppt/media/image75.jpeg" ContentType="image/jpeg"/>
  <Override PartName="/ppt/media/image50.png" ContentType="image/png"/>
  <Override PartName="/ppt/media/image74.png" ContentType="image/png"/>
  <Override PartName="/ppt/media/image76.png" ContentType="image/png"/>
  <Override PartName="/ppt/media/image77.png" ContentType="image/png"/>
  <Override PartName="/ppt/media/image78.png" ContentType="image/png"/>
  <Override PartName="/ppt/media/image80.png" ContentType="image/png"/>
  <Override PartName="/ppt/media/image81.png" ContentType="image/png"/>
  <Override PartName="/ppt/media/image82.png" ContentType="image/png"/>
  <Override PartName="/ppt/media/image83.png" ContentType="image/png"/>
  <Override PartName="/ppt/media/image84.png" ContentType="image/png"/>
  <Override PartName="/ppt/media/image85.png" ContentType="image/png"/>
  <Override PartName="/ppt/media/image86.png" ContentType="image/png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slideLayouts/_rels/slideLayout8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15125700" cy="106934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756000" y="426600"/>
            <a:ext cx="13612680" cy="17852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756000" y="2502000"/>
            <a:ext cx="1361268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756000" y="5741640"/>
            <a:ext cx="1361268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756000" y="426600"/>
            <a:ext cx="13612680" cy="17852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756000" y="2502000"/>
            <a:ext cx="66427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7731360" y="2502000"/>
            <a:ext cx="66427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8" name="PlaceHolder 4"/>
          <p:cNvSpPr>
            <a:spLocks noGrp="1"/>
          </p:cNvSpPr>
          <p:nvPr>
            <p:ph type="body"/>
          </p:nvPr>
        </p:nvSpPr>
        <p:spPr>
          <a:xfrm>
            <a:off x="756000" y="5741640"/>
            <a:ext cx="66427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9" name="PlaceHolder 5"/>
          <p:cNvSpPr>
            <a:spLocks noGrp="1"/>
          </p:cNvSpPr>
          <p:nvPr>
            <p:ph type="body"/>
          </p:nvPr>
        </p:nvSpPr>
        <p:spPr>
          <a:xfrm>
            <a:off x="7731360" y="5741640"/>
            <a:ext cx="66427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756000" y="426600"/>
            <a:ext cx="13612680" cy="17852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756000" y="2502000"/>
            <a:ext cx="438300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5358600" y="2502000"/>
            <a:ext cx="438300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9961200" y="2502000"/>
            <a:ext cx="438300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756000" y="5741640"/>
            <a:ext cx="438300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5" name="PlaceHolder 6"/>
          <p:cNvSpPr>
            <a:spLocks noGrp="1"/>
          </p:cNvSpPr>
          <p:nvPr>
            <p:ph type="body"/>
          </p:nvPr>
        </p:nvSpPr>
        <p:spPr>
          <a:xfrm>
            <a:off x="5358600" y="5741640"/>
            <a:ext cx="438300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6" name="PlaceHolder 7"/>
          <p:cNvSpPr>
            <a:spLocks noGrp="1"/>
          </p:cNvSpPr>
          <p:nvPr>
            <p:ph type="body"/>
          </p:nvPr>
        </p:nvSpPr>
        <p:spPr>
          <a:xfrm>
            <a:off x="9961200" y="5741640"/>
            <a:ext cx="438300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PlaceHolder 1"/>
          <p:cNvSpPr>
            <a:spLocks noGrp="1"/>
          </p:cNvSpPr>
          <p:nvPr>
            <p:ph type="title"/>
          </p:nvPr>
        </p:nvSpPr>
        <p:spPr>
          <a:xfrm>
            <a:off x="756000" y="426600"/>
            <a:ext cx="13612680" cy="17852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" name="PlaceHolder 2"/>
          <p:cNvSpPr>
            <a:spLocks noGrp="1"/>
          </p:cNvSpPr>
          <p:nvPr>
            <p:ph type="subTitle"/>
          </p:nvPr>
        </p:nvSpPr>
        <p:spPr>
          <a:xfrm>
            <a:off x="756000" y="2502000"/>
            <a:ext cx="13612680" cy="62017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756000" y="426600"/>
            <a:ext cx="13612680" cy="17852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body"/>
          </p:nvPr>
        </p:nvSpPr>
        <p:spPr>
          <a:xfrm>
            <a:off x="756000" y="2502000"/>
            <a:ext cx="13612680" cy="6201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756000" y="426600"/>
            <a:ext cx="13612680" cy="17852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756000" y="2502000"/>
            <a:ext cx="6642720" cy="6201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" name="PlaceHolder 3"/>
          <p:cNvSpPr>
            <a:spLocks noGrp="1"/>
          </p:cNvSpPr>
          <p:nvPr>
            <p:ph type="body"/>
          </p:nvPr>
        </p:nvSpPr>
        <p:spPr>
          <a:xfrm>
            <a:off x="7731360" y="2502000"/>
            <a:ext cx="6642720" cy="6201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756000" y="426600"/>
            <a:ext cx="13612680" cy="17852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subTitle"/>
          </p:nvPr>
        </p:nvSpPr>
        <p:spPr>
          <a:xfrm>
            <a:off x="756000" y="426600"/>
            <a:ext cx="13612680" cy="82767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756000" y="426600"/>
            <a:ext cx="13612680" cy="17852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756000" y="2502000"/>
            <a:ext cx="66427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7731360" y="2502000"/>
            <a:ext cx="6642720" cy="6201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3" name="PlaceHolder 4"/>
          <p:cNvSpPr>
            <a:spLocks noGrp="1"/>
          </p:cNvSpPr>
          <p:nvPr>
            <p:ph type="body"/>
          </p:nvPr>
        </p:nvSpPr>
        <p:spPr>
          <a:xfrm>
            <a:off x="756000" y="5741640"/>
            <a:ext cx="66427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756000" y="426600"/>
            <a:ext cx="13612680" cy="17852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756000" y="2502000"/>
            <a:ext cx="6642720" cy="6201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7731360" y="2502000"/>
            <a:ext cx="66427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7731360" y="5741640"/>
            <a:ext cx="66427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756000" y="426600"/>
            <a:ext cx="13612680" cy="17852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756000" y="2502000"/>
            <a:ext cx="66427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7731360" y="2502000"/>
            <a:ext cx="66427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756000" y="5741640"/>
            <a:ext cx="1361268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2915280" y="5632560"/>
            <a:ext cx="128520" cy="3958560"/>
          </a:xfrm>
          <a:prstGeom prst="rect">
            <a:avLst/>
          </a:prstGeom>
          <a:blipFill rotWithShape="0">
            <a:blip r:embed="rId2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8" Type="http://schemas.openxmlformats.org/officeDocument/2006/relationships/image" Target="../media/image9.png"/><Relationship Id="rId9" Type="http://schemas.openxmlformats.org/officeDocument/2006/relationships/image" Target="../media/image10.png"/><Relationship Id="rId10" Type="http://schemas.openxmlformats.org/officeDocument/2006/relationships/image" Target="../media/image11.png"/><Relationship Id="rId11" Type="http://schemas.openxmlformats.org/officeDocument/2006/relationships/image" Target="../media/image12.png"/><Relationship Id="rId12" Type="http://schemas.openxmlformats.org/officeDocument/2006/relationships/image" Target="../media/image13.png"/><Relationship Id="rId13" Type="http://schemas.openxmlformats.org/officeDocument/2006/relationships/image" Target="../media/image14.png"/><Relationship Id="rId14" Type="http://schemas.openxmlformats.org/officeDocument/2006/relationships/image" Target="../media/image15.png"/><Relationship Id="rId15" Type="http://schemas.openxmlformats.org/officeDocument/2006/relationships/image" Target="../media/image16.png"/><Relationship Id="rId16" Type="http://schemas.openxmlformats.org/officeDocument/2006/relationships/image" Target="../media/image17.png"/><Relationship Id="rId17" Type="http://schemas.openxmlformats.org/officeDocument/2006/relationships/image" Target="../media/image18.png"/><Relationship Id="rId18" Type="http://schemas.openxmlformats.org/officeDocument/2006/relationships/image" Target="../media/image19.png"/><Relationship Id="rId19" Type="http://schemas.openxmlformats.org/officeDocument/2006/relationships/image" Target="../media/image20.png"/><Relationship Id="rId20" Type="http://schemas.openxmlformats.org/officeDocument/2006/relationships/image" Target="../media/image21.png"/><Relationship Id="rId21" Type="http://schemas.openxmlformats.org/officeDocument/2006/relationships/image" Target="../media/image22.png"/><Relationship Id="rId22" Type="http://schemas.openxmlformats.org/officeDocument/2006/relationships/image" Target="../media/image23.png"/><Relationship Id="rId23" Type="http://schemas.openxmlformats.org/officeDocument/2006/relationships/image" Target="../media/image24.png"/><Relationship Id="rId24" Type="http://schemas.openxmlformats.org/officeDocument/2006/relationships/image" Target="../media/image25.png"/><Relationship Id="rId25" Type="http://schemas.openxmlformats.org/officeDocument/2006/relationships/image" Target="../media/image26.png"/><Relationship Id="rId26" Type="http://schemas.openxmlformats.org/officeDocument/2006/relationships/image" Target="../media/image27.png"/><Relationship Id="rId27" Type="http://schemas.openxmlformats.org/officeDocument/2006/relationships/image" Target="../media/image28.png"/><Relationship Id="rId28" Type="http://schemas.openxmlformats.org/officeDocument/2006/relationships/image" Target="../media/image29.png"/><Relationship Id="rId29" Type="http://schemas.openxmlformats.org/officeDocument/2006/relationships/image" Target="../media/image30.png"/><Relationship Id="rId30" Type="http://schemas.openxmlformats.org/officeDocument/2006/relationships/image" Target="../media/image31.png"/><Relationship Id="rId31" Type="http://schemas.openxmlformats.org/officeDocument/2006/relationships/image" Target="../media/image32.png"/><Relationship Id="rId32" Type="http://schemas.openxmlformats.org/officeDocument/2006/relationships/image" Target="../media/image33.png"/><Relationship Id="rId33" Type="http://schemas.openxmlformats.org/officeDocument/2006/relationships/image" Target="../media/image34.png"/><Relationship Id="rId34" Type="http://schemas.openxmlformats.org/officeDocument/2006/relationships/image" Target="../media/image35.png"/><Relationship Id="rId35" Type="http://schemas.openxmlformats.org/officeDocument/2006/relationships/image" Target="../media/image36.png"/><Relationship Id="rId36" Type="http://schemas.openxmlformats.org/officeDocument/2006/relationships/image" Target="../media/image37.png"/><Relationship Id="rId37" Type="http://schemas.openxmlformats.org/officeDocument/2006/relationships/image" Target="../media/image38.png"/><Relationship Id="rId38" Type="http://schemas.openxmlformats.org/officeDocument/2006/relationships/image" Target="../media/image39.png"/><Relationship Id="rId39" Type="http://schemas.openxmlformats.org/officeDocument/2006/relationships/image" Target="../media/image40.png"/><Relationship Id="rId40" Type="http://schemas.openxmlformats.org/officeDocument/2006/relationships/image" Target="../media/image41.png"/><Relationship Id="rId41" Type="http://schemas.openxmlformats.org/officeDocument/2006/relationships/image" Target="../media/image42.png"/><Relationship Id="rId42" Type="http://schemas.openxmlformats.org/officeDocument/2006/relationships/image" Target="../media/image43.png"/><Relationship Id="rId43" Type="http://schemas.openxmlformats.org/officeDocument/2006/relationships/image" Target="../media/image44.png"/><Relationship Id="rId44" Type="http://schemas.openxmlformats.org/officeDocument/2006/relationships/image" Target="../media/image45.png"/><Relationship Id="rId45" Type="http://schemas.openxmlformats.org/officeDocument/2006/relationships/image" Target="../media/image46.png"/><Relationship Id="rId46" Type="http://schemas.openxmlformats.org/officeDocument/2006/relationships/image" Target="../media/image47.png"/><Relationship Id="rId47" Type="http://schemas.openxmlformats.org/officeDocument/2006/relationships/image" Target="../media/image48.png"/><Relationship Id="rId48" Type="http://schemas.openxmlformats.org/officeDocument/2006/relationships/image" Target="../media/image49.png"/><Relationship Id="rId49" Type="http://schemas.openxmlformats.org/officeDocument/2006/relationships/image" Target="../media/image50.png"/><Relationship Id="rId50" Type="http://schemas.openxmlformats.org/officeDocument/2006/relationships/image" Target="../media/image51.png"/><Relationship Id="rId51" Type="http://schemas.openxmlformats.org/officeDocument/2006/relationships/image" Target="../media/image52.png"/><Relationship Id="rId52" Type="http://schemas.openxmlformats.org/officeDocument/2006/relationships/image" Target="../media/image53.png"/><Relationship Id="rId53" Type="http://schemas.openxmlformats.org/officeDocument/2006/relationships/image" Target="../media/image54.png"/><Relationship Id="rId54" Type="http://schemas.openxmlformats.org/officeDocument/2006/relationships/image" Target="../media/image55.png"/><Relationship Id="rId55" Type="http://schemas.openxmlformats.org/officeDocument/2006/relationships/image" Target="../media/image56.png"/><Relationship Id="rId56" Type="http://schemas.openxmlformats.org/officeDocument/2006/relationships/image" Target="../media/image57.png"/><Relationship Id="rId57" Type="http://schemas.openxmlformats.org/officeDocument/2006/relationships/image" Target="../media/image58.png"/><Relationship Id="rId58" Type="http://schemas.openxmlformats.org/officeDocument/2006/relationships/image" Target="../media/image59.png"/><Relationship Id="rId59" Type="http://schemas.openxmlformats.org/officeDocument/2006/relationships/image" Target="../media/image60.png"/><Relationship Id="rId60" Type="http://schemas.openxmlformats.org/officeDocument/2006/relationships/image" Target="../media/image61.png"/><Relationship Id="rId61" Type="http://schemas.openxmlformats.org/officeDocument/2006/relationships/image" Target="../media/image62.png"/><Relationship Id="rId62" Type="http://schemas.openxmlformats.org/officeDocument/2006/relationships/image" Target="../media/image63.png"/><Relationship Id="rId63" Type="http://schemas.openxmlformats.org/officeDocument/2006/relationships/image" Target="../media/image64.png"/><Relationship Id="rId64" Type="http://schemas.openxmlformats.org/officeDocument/2006/relationships/image" Target="../media/image65.png"/><Relationship Id="rId65" Type="http://schemas.openxmlformats.org/officeDocument/2006/relationships/image" Target="../media/image66.png"/><Relationship Id="rId66" Type="http://schemas.openxmlformats.org/officeDocument/2006/relationships/image" Target="../media/image67.png"/><Relationship Id="rId67" Type="http://schemas.openxmlformats.org/officeDocument/2006/relationships/image" Target="../media/image68.png"/><Relationship Id="rId68" Type="http://schemas.openxmlformats.org/officeDocument/2006/relationships/image" Target="../media/image69.png"/><Relationship Id="rId69" Type="http://schemas.openxmlformats.org/officeDocument/2006/relationships/image" Target="../media/image70.png"/><Relationship Id="rId70" Type="http://schemas.openxmlformats.org/officeDocument/2006/relationships/image" Target="../media/image71.png"/><Relationship Id="rId71" Type="http://schemas.openxmlformats.org/officeDocument/2006/relationships/image" Target="../media/image72.png"/><Relationship Id="rId72" Type="http://schemas.openxmlformats.org/officeDocument/2006/relationships/image" Target="../media/image73.png"/><Relationship Id="rId73" Type="http://schemas.openxmlformats.org/officeDocument/2006/relationships/image" Target="../media/image74.png"/><Relationship Id="rId74" Type="http://schemas.openxmlformats.org/officeDocument/2006/relationships/image" Target="../media/image75.jpeg"/><Relationship Id="rId75" Type="http://schemas.openxmlformats.org/officeDocument/2006/relationships/image" Target="../media/image76.png"/><Relationship Id="rId76" Type="http://schemas.openxmlformats.org/officeDocument/2006/relationships/image" Target="../media/image77.png"/><Relationship Id="rId77" Type="http://schemas.openxmlformats.org/officeDocument/2006/relationships/image" Target="../media/image78.png"/><Relationship Id="rId78" Type="http://schemas.openxmlformats.org/officeDocument/2006/relationships/image" Target="../media/image79.png"/><Relationship Id="rId79" Type="http://schemas.openxmlformats.org/officeDocument/2006/relationships/image" Target="../media/image80.png"/><Relationship Id="rId80" Type="http://schemas.openxmlformats.org/officeDocument/2006/relationships/image" Target="../media/image81.png"/><Relationship Id="rId81" Type="http://schemas.openxmlformats.org/officeDocument/2006/relationships/image" Target="../media/image82.png"/><Relationship Id="rId82" Type="http://schemas.openxmlformats.org/officeDocument/2006/relationships/image" Target="../media/image83.png"/><Relationship Id="rId83" Type="http://schemas.openxmlformats.org/officeDocument/2006/relationships/image" Target="../media/image84.png"/><Relationship Id="rId84" Type="http://schemas.openxmlformats.org/officeDocument/2006/relationships/image" Target="../media/image85.png"/><Relationship Id="rId85" Type="http://schemas.openxmlformats.org/officeDocument/2006/relationships/image" Target="../media/image86.png"/><Relationship Id="rId86" Type="http://schemas.openxmlformats.org/officeDocument/2006/relationships/image" Target="../media/image87.png"/><Relationship Id="rId87" Type="http://schemas.openxmlformats.org/officeDocument/2006/relationships/image" Target="../media/image88.png"/><Relationship Id="rId88" Type="http://schemas.openxmlformats.org/officeDocument/2006/relationships/image" Target="../media/image89.png"/><Relationship Id="rId89" Type="http://schemas.openxmlformats.org/officeDocument/2006/relationships/image" Target="../media/image90.png"/><Relationship Id="rId90" Type="http://schemas.openxmlformats.org/officeDocument/2006/relationships/image" Target="../media/image91.png"/><Relationship Id="rId91" Type="http://schemas.openxmlformats.org/officeDocument/2006/relationships/image" Target="../media/image92.png"/><Relationship Id="rId92" Type="http://schemas.openxmlformats.org/officeDocument/2006/relationships/image" Target="../media/image93.png"/><Relationship Id="rId93" Type="http://schemas.openxmlformats.org/officeDocument/2006/relationships/image" Target="../media/image94.png"/><Relationship Id="rId94" Type="http://schemas.openxmlformats.org/officeDocument/2006/relationships/image" Target="../media/image95.png"/><Relationship Id="rId95" Type="http://schemas.openxmlformats.org/officeDocument/2006/relationships/image" Target="../media/image96.png"/><Relationship Id="rId96" Type="http://schemas.openxmlformats.org/officeDocument/2006/relationships/image" Target="../media/image97.png"/><Relationship Id="rId97" Type="http://schemas.openxmlformats.org/officeDocument/2006/relationships/image" Target="../media/image98.png"/><Relationship Id="rId98" Type="http://schemas.openxmlformats.org/officeDocument/2006/relationships/image" Target="../media/image99.png"/><Relationship Id="rId99" Type="http://schemas.openxmlformats.org/officeDocument/2006/relationships/image" Target="../media/image100.png"/><Relationship Id="rId100" Type="http://schemas.openxmlformats.org/officeDocument/2006/relationships/image" Target="../media/image101.png"/><Relationship Id="rId101" Type="http://schemas.openxmlformats.org/officeDocument/2006/relationships/image" Target="../media/image102.png"/><Relationship Id="rId102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CustomShape 1"/>
          <p:cNvSpPr/>
          <p:nvPr/>
        </p:nvSpPr>
        <p:spPr>
          <a:xfrm>
            <a:off x="3960000" y="288000"/>
            <a:ext cx="10148760" cy="1166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>
              <a:lnSpc>
                <a:spcPct val="100000"/>
              </a:lnSpc>
            </a:pPr>
            <a:r>
              <a:rPr b="0" lang="ru-RU" sz="1600" spc="-1" strike="noStrike">
                <a:solidFill>
                  <a:srgbClr val="151616"/>
                </a:solidFill>
                <a:latin typeface="Cera Pro Black"/>
                <a:ea typeface="DejaVu Sans"/>
              </a:rPr>
              <a:t>БЛАГОУСТРОЙСТВО ОБЩЕСТВЕННОЙ ТЕРРИТОРИИ: «СКВЕР С ДЕТСКОЙ ИГРОВОЙ</a:t>
            </a:r>
            <a:endParaRPr b="0" lang="ru-RU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600" spc="-1" strike="noStrike">
                <a:solidFill>
                  <a:srgbClr val="151616"/>
                </a:solidFill>
                <a:latin typeface="Cera Pro Black"/>
                <a:ea typeface="DejaVu Sans"/>
              </a:rPr>
              <a:t>СПОРТИВНОЙ ПЛОЩАДКОЙ ПО УЛ. ГОГОЛЯ В Г. КОЛПАШЕВО» («МАЯК») (3 ОЧЕРЕДЬ)</a:t>
            </a:r>
            <a:endParaRPr b="0" lang="ru-RU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600" spc="-1" strike="noStrike">
                <a:solidFill>
                  <a:srgbClr val="151616"/>
                </a:solidFill>
                <a:latin typeface="Cera Pro Medium"/>
                <a:ea typeface="DejaVu Sans"/>
              </a:rPr>
              <a:t>Вариант 2</a:t>
            </a:r>
            <a:endParaRPr b="0" lang="ru-RU" sz="1600" spc="-1" strike="noStrike">
              <a:latin typeface="Arial"/>
            </a:endParaRPr>
          </a:p>
        </p:txBody>
      </p:sp>
      <p:sp>
        <p:nvSpPr>
          <p:cNvPr id="38" name="CustomShape 2"/>
          <p:cNvSpPr/>
          <p:nvPr/>
        </p:nvSpPr>
        <p:spPr>
          <a:xfrm>
            <a:off x="3221640" y="327240"/>
            <a:ext cx="501480" cy="542880"/>
          </a:xfrm>
          <a:prstGeom prst="rect">
            <a:avLst/>
          </a:prstGeom>
          <a:noFill/>
          <a:ln w="7200">
            <a:solidFill>
              <a:srgbClr val="151616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>
              <a:lnSpc>
                <a:spcPct val="106000"/>
              </a:lnSpc>
            </a:pPr>
            <a:r>
              <a:rPr b="0" lang="ru-RU" sz="1150" spc="-1" strike="noStrike">
                <a:solidFill>
                  <a:srgbClr val="000000"/>
                </a:solidFill>
                <a:latin typeface="Cera Pro"/>
                <a:ea typeface="DejaVu Sans"/>
              </a:rPr>
              <a:t>Герб МО</a:t>
            </a:r>
            <a:endParaRPr b="0" lang="ru-RU" sz="1150" spc="-1" strike="noStrike">
              <a:latin typeface="Arial"/>
            </a:endParaRPr>
          </a:p>
        </p:txBody>
      </p:sp>
      <p:sp>
        <p:nvSpPr>
          <p:cNvPr id="39" name="CustomShape 3"/>
          <p:cNvSpPr/>
          <p:nvPr/>
        </p:nvSpPr>
        <p:spPr>
          <a:xfrm>
            <a:off x="180000" y="4105440"/>
            <a:ext cx="1500840" cy="209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>
              <a:lnSpc>
                <a:spcPct val="100000"/>
              </a:lnSpc>
            </a:pPr>
            <a:r>
              <a:rPr b="1" lang="ru-RU" sz="1400" spc="-1" strike="noStrike">
                <a:solidFill>
                  <a:srgbClr val="151616"/>
                </a:solidFill>
                <a:latin typeface="Arial Narrow"/>
                <a:ea typeface="DejaVu Sans"/>
              </a:rPr>
              <a:t>ФОТОФИКСАЦИЯ</a:t>
            </a:r>
            <a:endParaRPr b="0" lang="ru-RU" sz="1400" spc="-1" strike="noStrike">
              <a:latin typeface="Arial"/>
            </a:endParaRPr>
          </a:p>
        </p:txBody>
      </p:sp>
      <p:sp>
        <p:nvSpPr>
          <p:cNvPr id="40" name="CustomShape 4"/>
          <p:cNvSpPr/>
          <p:nvPr/>
        </p:nvSpPr>
        <p:spPr>
          <a:xfrm>
            <a:off x="11891880" y="5594400"/>
            <a:ext cx="2824200" cy="209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1" name="CustomShape 5"/>
          <p:cNvSpPr/>
          <p:nvPr/>
        </p:nvSpPr>
        <p:spPr>
          <a:xfrm>
            <a:off x="753840" y="497160"/>
            <a:ext cx="1328760" cy="483840"/>
          </a:xfrm>
          <a:prstGeom prst="rect">
            <a:avLst/>
          </a:prstGeom>
          <a:blipFill rotWithShape="0">
            <a:blip r:embed="rId1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2" name="CustomShape 6"/>
          <p:cNvSpPr/>
          <p:nvPr/>
        </p:nvSpPr>
        <p:spPr>
          <a:xfrm>
            <a:off x="760320" y="680040"/>
            <a:ext cx="69120" cy="99000"/>
          </a:xfrm>
          <a:custGeom>
            <a:avLst/>
            <a:gdLst/>
            <a:ahLst/>
            <a:rect l="l" t="t" r="r" b="b"/>
            <a:pathLst>
              <a:path w="72756" h="102766">
                <a:moveTo>
                  <a:pt x="10965" y="0"/>
                </a:moveTo>
                <a:lnTo>
                  <a:pt x="0" y="0"/>
                </a:lnTo>
                <a:lnTo>
                  <a:pt x="0" y="102765"/>
                </a:lnTo>
                <a:lnTo>
                  <a:pt x="10965" y="102765"/>
                </a:lnTo>
                <a:lnTo>
                  <a:pt x="10965" y="49212"/>
                </a:lnTo>
                <a:lnTo>
                  <a:pt x="24219" y="49212"/>
                </a:lnTo>
                <a:lnTo>
                  <a:pt x="23965" y="48931"/>
                </a:lnTo>
                <a:lnTo>
                  <a:pt x="10965" y="48931"/>
                </a:lnTo>
                <a:lnTo>
                  <a:pt x="10965" y="0"/>
                </a:lnTo>
                <a:lnTo>
                  <a:pt x="24219" y="49212"/>
                </a:lnTo>
                <a:lnTo>
                  <a:pt x="10965" y="49212"/>
                </a:lnTo>
                <a:lnTo>
                  <a:pt x="58176" y="102765"/>
                </a:lnTo>
                <a:lnTo>
                  <a:pt x="72755" y="102765"/>
                </a:lnTo>
                <a:lnTo>
                  <a:pt x="24219" y="49212"/>
                </a:lnTo>
                <a:lnTo>
                  <a:pt x="68860" y="0"/>
                </a:lnTo>
                <a:lnTo>
                  <a:pt x="54997" y="0"/>
                </a:lnTo>
                <a:lnTo>
                  <a:pt x="10965" y="48931"/>
                </a:lnTo>
                <a:lnTo>
                  <a:pt x="23965" y="48931"/>
                </a:lnTo>
                <a:lnTo>
                  <a:pt x="23825" y="48776"/>
                </a:lnTo>
                <a:lnTo>
                  <a:pt x="68860" y="0"/>
                </a:lnTo>
              </a:path>
            </a:pathLst>
          </a:custGeom>
          <a:solidFill>
            <a:srgbClr val="363b46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3" name="CustomShape 7"/>
          <p:cNvSpPr/>
          <p:nvPr/>
        </p:nvSpPr>
        <p:spPr>
          <a:xfrm>
            <a:off x="839160" y="680400"/>
            <a:ext cx="68400" cy="99000"/>
          </a:xfrm>
          <a:custGeom>
            <a:avLst/>
            <a:gdLst/>
            <a:ahLst/>
            <a:rect l="l" t="t" r="r" b="b"/>
            <a:pathLst>
              <a:path w="71792" h="102649">
                <a:moveTo>
                  <a:pt x="26591" y="0"/>
                </a:moveTo>
                <a:lnTo>
                  <a:pt x="15993" y="5616"/>
                </a:lnTo>
                <a:lnTo>
                  <a:pt x="4065" y="17358"/>
                </a:lnTo>
                <a:lnTo>
                  <a:pt x="679" y="29708"/>
                </a:lnTo>
                <a:lnTo>
                  <a:pt x="0" y="42987"/>
                </a:lnTo>
                <a:lnTo>
                  <a:pt x="201" y="63349"/>
                </a:lnTo>
                <a:lnTo>
                  <a:pt x="26699" y="101533"/>
                </a:lnTo>
                <a:lnTo>
                  <a:pt x="42218" y="102648"/>
                </a:lnTo>
                <a:lnTo>
                  <a:pt x="53630" y="98496"/>
                </a:lnTo>
                <a:lnTo>
                  <a:pt x="59994" y="93362"/>
                </a:lnTo>
                <a:lnTo>
                  <a:pt x="29156" y="93362"/>
                </a:lnTo>
                <a:lnTo>
                  <a:pt x="22946" y="90758"/>
                </a:lnTo>
                <a:lnTo>
                  <a:pt x="16102" y="83523"/>
                </a:lnTo>
                <a:lnTo>
                  <a:pt x="11782" y="72062"/>
                </a:lnTo>
                <a:lnTo>
                  <a:pt x="10972" y="58142"/>
                </a:lnTo>
                <a:lnTo>
                  <a:pt x="11056" y="38812"/>
                </a:lnTo>
                <a:lnTo>
                  <a:pt x="12638" y="25776"/>
                </a:lnTo>
                <a:lnTo>
                  <a:pt x="18195" y="15857"/>
                </a:lnTo>
                <a:lnTo>
                  <a:pt x="22946" y="11083"/>
                </a:lnTo>
                <a:lnTo>
                  <a:pt x="29307" y="8481"/>
                </a:lnTo>
                <a:lnTo>
                  <a:pt x="58696" y="8481"/>
                </a:lnTo>
                <a:lnTo>
                  <a:pt x="54472" y="3679"/>
                </a:lnTo>
                <a:lnTo>
                  <a:pt x="43113" y="322"/>
                </a:lnTo>
                <a:lnTo>
                  <a:pt x="26591" y="0"/>
                </a:lnTo>
                <a:lnTo>
                  <a:pt x="58696" y="8481"/>
                </a:lnTo>
                <a:lnTo>
                  <a:pt x="42570" y="8481"/>
                </a:lnTo>
                <a:lnTo>
                  <a:pt x="48939" y="11083"/>
                </a:lnTo>
                <a:lnTo>
                  <a:pt x="56569" y="19537"/>
                </a:lnTo>
                <a:lnTo>
                  <a:pt x="60257" y="31199"/>
                </a:lnTo>
                <a:lnTo>
                  <a:pt x="60800" y="42987"/>
                </a:lnTo>
                <a:lnTo>
                  <a:pt x="60861" y="62175"/>
                </a:lnTo>
                <a:lnTo>
                  <a:pt x="59374" y="75436"/>
                </a:lnTo>
                <a:lnTo>
                  <a:pt x="53686" y="85988"/>
                </a:lnTo>
                <a:lnTo>
                  <a:pt x="48939" y="90758"/>
                </a:lnTo>
                <a:lnTo>
                  <a:pt x="42721" y="93362"/>
                </a:lnTo>
                <a:lnTo>
                  <a:pt x="59994" y="93362"/>
                </a:lnTo>
                <a:lnTo>
                  <a:pt x="71791" y="38812"/>
                </a:lnTo>
                <a:lnTo>
                  <a:pt x="70366" y="27719"/>
                </a:lnTo>
                <a:lnTo>
                  <a:pt x="65330" y="16024"/>
                </a:lnTo>
                <a:lnTo>
                  <a:pt x="58696" y="8481"/>
                </a:lnTo>
              </a:path>
            </a:pathLst>
          </a:custGeom>
          <a:solidFill>
            <a:srgbClr val="363b46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4" name="CustomShape 8"/>
          <p:cNvSpPr/>
          <p:nvPr/>
        </p:nvSpPr>
        <p:spPr>
          <a:xfrm>
            <a:off x="934560" y="680040"/>
            <a:ext cx="84240" cy="99000"/>
          </a:xfrm>
          <a:custGeom>
            <a:avLst/>
            <a:gdLst/>
            <a:ahLst/>
            <a:rect l="l" t="t" r="r" b="b"/>
            <a:pathLst>
              <a:path w="88042" h="102766">
                <a:moveTo>
                  <a:pt x="10968" y="0"/>
                </a:moveTo>
                <a:lnTo>
                  <a:pt x="0" y="0"/>
                </a:lnTo>
                <a:lnTo>
                  <a:pt x="0" y="102765"/>
                </a:lnTo>
                <a:lnTo>
                  <a:pt x="10968" y="102765"/>
                </a:lnTo>
                <a:lnTo>
                  <a:pt x="10968" y="24681"/>
                </a:lnTo>
                <a:lnTo>
                  <a:pt x="22311" y="24681"/>
                </a:lnTo>
                <a:lnTo>
                  <a:pt x="10968" y="0"/>
                </a:lnTo>
                <a:lnTo>
                  <a:pt x="88041" y="24681"/>
                </a:lnTo>
                <a:lnTo>
                  <a:pt x="77078" y="24681"/>
                </a:lnTo>
                <a:lnTo>
                  <a:pt x="77078" y="102765"/>
                </a:lnTo>
                <a:lnTo>
                  <a:pt x="88041" y="102765"/>
                </a:lnTo>
                <a:lnTo>
                  <a:pt x="88041" y="24681"/>
                </a:lnTo>
                <a:lnTo>
                  <a:pt x="22311" y="24681"/>
                </a:lnTo>
                <a:lnTo>
                  <a:pt x="10968" y="24681"/>
                </a:lnTo>
                <a:lnTo>
                  <a:pt x="39538" y="86598"/>
                </a:lnTo>
                <a:lnTo>
                  <a:pt x="48934" y="86598"/>
                </a:lnTo>
                <a:lnTo>
                  <a:pt x="55168" y="72882"/>
                </a:lnTo>
                <a:lnTo>
                  <a:pt x="44462" y="72882"/>
                </a:lnTo>
                <a:lnTo>
                  <a:pt x="22311" y="24681"/>
                </a:lnTo>
                <a:lnTo>
                  <a:pt x="88041" y="0"/>
                </a:lnTo>
                <a:lnTo>
                  <a:pt x="77078" y="0"/>
                </a:lnTo>
                <a:lnTo>
                  <a:pt x="44462" y="72882"/>
                </a:lnTo>
                <a:lnTo>
                  <a:pt x="55168" y="72882"/>
                </a:lnTo>
                <a:lnTo>
                  <a:pt x="77078" y="24681"/>
                </a:lnTo>
                <a:lnTo>
                  <a:pt x="88041" y="24681"/>
                </a:lnTo>
                <a:lnTo>
                  <a:pt x="88041" y="0"/>
                </a:lnTo>
              </a:path>
            </a:pathLst>
          </a:custGeom>
          <a:solidFill>
            <a:srgbClr val="363b46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5" name="CustomShape 9"/>
          <p:cNvSpPr/>
          <p:nvPr/>
        </p:nvSpPr>
        <p:spPr>
          <a:xfrm>
            <a:off x="1044000" y="676440"/>
            <a:ext cx="91440" cy="103320"/>
          </a:xfrm>
          <a:custGeom>
            <a:avLst/>
            <a:gdLst/>
            <a:ahLst/>
            <a:rect l="l" t="t" r="r" b="b"/>
            <a:pathLst>
              <a:path w="94736" h="107105">
                <a:moveTo>
                  <a:pt x="52875" y="0"/>
                </a:moveTo>
                <a:lnTo>
                  <a:pt x="41912" y="0"/>
                </a:lnTo>
                <a:lnTo>
                  <a:pt x="34949" y="10188"/>
                </a:lnTo>
                <a:lnTo>
                  <a:pt x="21698" y="13418"/>
                </a:lnTo>
                <a:lnTo>
                  <a:pt x="11670" y="19890"/>
                </a:lnTo>
                <a:lnTo>
                  <a:pt x="4773" y="30045"/>
                </a:lnTo>
                <a:lnTo>
                  <a:pt x="914" y="44326"/>
                </a:lnTo>
                <a:lnTo>
                  <a:pt x="0" y="63173"/>
                </a:lnTo>
                <a:lnTo>
                  <a:pt x="4410" y="75992"/>
                </a:lnTo>
                <a:lnTo>
                  <a:pt x="12672" y="85421"/>
                </a:lnTo>
                <a:lnTo>
                  <a:pt x="25075" y="91388"/>
                </a:lnTo>
                <a:lnTo>
                  <a:pt x="41912" y="93819"/>
                </a:lnTo>
                <a:lnTo>
                  <a:pt x="41912" y="107104"/>
                </a:lnTo>
                <a:lnTo>
                  <a:pt x="52875" y="107104"/>
                </a:lnTo>
                <a:lnTo>
                  <a:pt x="59905" y="93300"/>
                </a:lnTo>
                <a:lnTo>
                  <a:pt x="73286" y="89976"/>
                </a:lnTo>
                <a:lnTo>
                  <a:pt x="81669" y="84444"/>
                </a:lnTo>
                <a:lnTo>
                  <a:pt x="52875" y="84444"/>
                </a:lnTo>
                <a:lnTo>
                  <a:pt x="52881" y="84303"/>
                </a:lnTo>
                <a:lnTo>
                  <a:pt x="38850" y="84303"/>
                </a:lnTo>
                <a:lnTo>
                  <a:pt x="25202" y="81085"/>
                </a:lnTo>
                <a:lnTo>
                  <a:pt x="16382" y="73370"/>
                </a:lnTo>
                <a:lnTo>
                  <a:pt x="11746" y="60661"/>
                </a:lnTo>
                <a:lnTo>
                  <a:pt x="10650" y="42463"/>
                </a:lnTo>
                <a:lnTo>
                  <a:pt x="15127" y="30130"/>
                </a:lnTo>
                <a:lnTo>
                  <a:pt x="25106" y="22133"/>
                </a:lnTo>
                <a:lnTo>
                  <a:pt x="41912" y="19069"/>
                </a:lnTo>
                <a:lnTo>
                  <a:pt x="83014" y="19069"/>
                </a:lnTo>
                <a:lnTo>
                  <a:pt x="82020" y="17945"/>
                </a:lnTo>
                <a:lnTo>
                  <a:pt x="69608" y="12063"/>
                </a:lnTo>
                <a:lnTo>
                  <a:pt x="52875" y="9677"/>
                </a:lnTo>
                <a:lnTo>
                  <a:pt x="52875" y="0"/>
                </a:lnTo>
                <a:lnTo>
                  <a:pt x="83128" y="19197"/>
                </a:lnTo>
                <a:lnTo>
                  <a:pt x="55842" y="19197"/>
                </a:lnTo>
                <a:lnTo>
                  <a:pt x="69728" y="22402"/>
                </a:lnTo>
                <a:lnTo>
                  <a:pt x="78502" y="30130"/>
                </a:lnTo>
                <a:lnTo>
                  <a:pt x="82980" y="42838"/>
                </a:lnTo>
                <a:lnTo>
                  <a:pt x="83977" y="60984"/>
                </a:lnTo>
                <a:lnTo>
                  <a:pt x="79346" y="73408"/>
                </a:lnTo>
                <a:lnTo>
                  <a:pt x="69344" y="81372"/>
                </a:lnTo>
                <a:lnTo>
                  <a:pt x="52875" y="84444"/>
                </a:lnTo>
                <a:lnTo>
                  <a:pt x="81669" y="84444"/>
                </a:lnTo>
                <a:lnTo>
                  <a:pt x="83291" y="83374"/>
                </a:lnTo>
                <a:lnTo>
                  <a:pt x="90087" y="73127"/>
                </a:lnTo>
                <a:lnTo>
                  <a:pt x="93845" y="58867"/>
                </a:lnTo>
                <a:lnTo>
                  <a:pt x="94735" y="40225"/>
                </a:lnTo>
                <a:lnTo>
                  <a:pt x="90324" y="27330"/>
                </a:lnTo>
                <a:lnTo>
                  <a:pt x="83128" y="19197"/>
                </a:lnTo>
                <a:lnTo>
                  <a:pt x="83014" y="19069"/>
                </a:lnTo>
                <a:lnTo>
                  <a:pt x="41912" y="19069"/>
                </a:lnTo>
                <a:lnTo>
                  <a:pt x="38850" y="84303"/>
                </a:lnTo>
                <a:lnTo>
                  <a:pt x="52881" y="84303"/>
                </a:lnTo>
                <a:lnTo>
                  <a:pt x="55842" y="19197"/>
                </a:lnTo>
                <a:lnTo>
                  <a:pt x="83128" y="19197"/>
                </a:lnTo>
                <a:lnTo>
                  <a:pt x="83014" y="19069"/>
                </a:lnTo>
              </a:path>
            </a:pathLst>
          </a:custGeom>
          <a:solidFill>
            <a:srgbClr val="363b46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6" name="CustomShape 10"/>
          <p:cNvSpPr/>
          <p:nvPr/>
        </p:nvSpPr>
        <p:spPr>
          <a:xfrm>
            <a:off x="1158120" y="680400"/>
            <a:ext cx="68400" cy="99000"/>
          </a:xfrm>
          <a:custGeom>
            <a:avLst/>
            <a:gdLst/>
            <a:ahLst/>
            <a:rect l="l" t="t" r="r" b="b"/>
            <a:pathLst>
              <a:path w="71792" h="102649">
                <a:moveTo>
                  <a:pt x="26590" y="0"/>
                </a:moveTo>
                <a:lnTo>
                  <a:pt x="15991" y="5616"/>
                </a:lnTo>
                <a:lnTo>
                  <a:pt x="4062" y="17357"/>
                </a:lnTo>
                <a:lnTo>
                  <a:pt x="677" y="29707"/>
                </a:lnTo>
                <a:lnTo>
                  <a:pt x="0" y="42987"/>
                </a:lnTo>
                <a:lnTo>
                  <a:pt x="201" y="63349"/>
                </a:lnTo>
                <a:lnTo>
                  <a:pt x="26700" y="101533"/>
                </a:lnTo>
                <a:lnTo>
                  <a:pt x="42218" y="102648"/>
                </a:lnTo>
                <a:lnTo>
                  <a:pt x="53631" y="98496"/>
                </a:lnTo>
                <a:lnTo>
                  <a:pt x="59994" y="93361"/>
                </a:lnTo>
                <a:lnTo>
                  <a:pt x="29156" y="93361"/>
                </a:lnTo>
                <a:lnTo>
                  <a:pt x="22940" y="90758"/>
                </a:lnTo>
                <a:lnTo>
                  <a:pt x="16100" y="83522"/>
                </a:lnTo>
                <a:lnTo>
                  <a:pt x="11778" y="72061"/>
                </a:lnTo>
                <a:lnTo>
                  <a:pt x="10966" y="58141"/>
                </a:lnTo>
                <a:lnTo>
                  <a:pt x="11050" y="38811"/>
                </a:lnTo>
                <a:lnTo>
                  <a:pt x="12633" y="25775"/>
                </a:lnTo>
                <a:lnTo>
                  <a:pt x="18194" y="15857"/>
                </a:lnTo>
                <a:lnTo>
                  <a:pt x="22940" y="11083"/>
                </a:lnTo>
                <a:lnTo>
                  <a:pt x="29307" y="8481"/>
                </a:lnTo>
                <a:lnTo>
                  <a:pt x="58696" y="8481"/>
                </a:lnTo>
                <a:lnTo>
                  <a:pt x="54472" y="3678"/>
                </a:lnTo>
                <a:lnTo>
                  <a:pt x="43113" y="321"/>
                </a:lnTo>
                <a:lnTo>
                  <a:pt x="26590" y="0"/>
                </a:lnTo>
                <a:lnTo>
                  <a:pt x="58696" y="8481"/>
                </a:lnTo>
                <a:lnTo>
                  <a:pt x="42570" y="8481"/>
                </a:lnTo>
                <a:lnTo>
                  <a:pt x="48938" y="11083"/>
                </a:lnTo>
                <a:lnTo>
                  <a:pt x="56568" y="19537"/>
                </a:lnTo>
                <a:lnTo>
                  <a:pt x="60256" y="31198"/>
                </a:lnTo>
                <a:lnTo>
                  <a:pt x="60798" y="42987"/>
                </a:lnTo>
                <a:lnTo>
                  <a:pt x="60859" y="62174"/>
                </a:lnTo>
                <a:lnTo>
                  <a:pt x="59373" y="75435"/>
                </a:lnTo>
                <a:lnTo>
                  <a:pt x="53686" y="85987"/>
                </a:lnTo>
                <a:lnTo>
                  <a:pt x="48938" y="90758"/>
                </a:lnTo>
                <a:lnTo>
                  <a:pt x="42721" y="93361"/>
                </a:lnTo>
                <a:lnTo>
                  <a:pt x="59994" y="93361"/>
                </a:lnTo>
                <a:lnTo>
                  <a:pt x="71791" y="38811"/>
                </a:lnTo>
                <a:lnTo>
                  <a:pt x="70366" y="27718"/>
                </a:lnTo>
                <a:lnTo>
                  <a:pt x="65330" y="16023"/>
                </a:lnTo>
                <a:lnTo>
                  <a:pt x="58696" y="8481"/>
                </a:lnTo>
              </a:path>
            </a:pathLst>
          </a:custGeom>
          <a:solidFill>
            <a:srgbClr val="363b46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7" name="CustomShape 11"/>
          <p:cNvSpPr/>
          <p:nvPr/>
        </p:nvSpPr>
        <p:spPr>
          <a:xfrm>
            <a:off x="1253520" y="680040"/>
            <a:ext cx="65880" cy="99000"/>
          </a:xfrm>
          <a:custGeom>
            <a:avLst/>
            <a:gdLst/>
            <a:ahLst/>
            <a:rect l="l" t="t" r="r" b="b"/>
            <a:pathLst>
              <a:path w="69368" h="102770">
                <a:moveTo>
                  <a:pt x="38246" y="0"/>
                </a:moveTo>
                <a:lnTo>
                  <a:pt x="0" y="0"/>
                </a:lnTo>
                <a:lnTo>
                  <a:pt x="0" y="102769"/>
                </a:lnTo>
                <a:lnTo>
                  <a:pt x="10962" y="102769"/>
                </a:lnTo>
                <a:lnTo>
                  <a:pt x="10962" y="60479"/>
                </a:lnTo>
                <a:lnTo>
                  <a:pt x="38246" y="60479"/>
                </a:lnTo>
                <a:lnTo>
                  <a:pt x="50088" y="58620"/>
                </a:lnTo>
                <a:lnTo>
                  <a:pt x="60643" y="51891"/>
                </a:lnTo>
                <a:lnTo>
                  <a:pt x="61346" y="50656"/>
                </a:lnTo>
                <a:lnTo>
                  <a:pt x="10962" y="50656"/>
                </a:lnTo>
                <a:lnTo>
                  <a:pt x="10962" y="9806"/>
                </a:lnTo>
                <a:lnTo>
                  <a:pt x="62141" y="9806"/>
                </a:lnTo>
                <a:lnTo>
                  <a:pt x="53059" y="2907"/>
                </a:lnTo>
                <a:lnTo>
                  <a:pt x="38246" y="0"/>
                </a:lnTo>
                <a:lnTo>
                  <a:pt x="62141" y="9806"/>
                </a:lnTo>
                <a:lnTo>
                  <a:pt x="37235" y="9806"/>
                </a:lnTo>
                <a:lnTo>
                  <a:pt x="46612" y="11342"/>
                </a:lnTo>
                <a:lnTo>
                  <a:pt x="55668" y="19515"/>
                </a:lnTo>
                <a:lnTo>
                  <a:pt x="58489" y="35625"/>
                </a:lnTo>
                <a:lnTo>
                  <a:pt x="51468" y="46715"/>
                </a:lnTo>
                <a:lnTo>
                  <a:pt x="37235" y="50656"/>
                </a:lnTo>
                <a:lnTo>
                  <a:pt x="61346" y="50656"/>
                </a:lnTo>
                <a:lnTo>
                  <a:pt x="67310" y="40187"/>
                </a:lnTo>
                <a:lnTo>
                  <a:pt x="69367" y="23440"/>
                </a:lnTo>
                <a:lnTo>
                  <a:pt x="63743" y="11024"/>
                </a:lnTo>
                <a:lnTo>
                  <a:pt x="62141" y="9806"/>
                </a:lnTo>
              </a:path>
            </a:pathLst>
          </a:custGeom>
          <a:solidFill>
            <a:srgbClr val="363b46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8" name="CustomShape 12"/>
          <p:cNvSpPr/>
          <p:nvPr/>
        </p:nvSpPr>
        <p:spPr>
          <a:xfrm>
            <a:off x="324360" y="330120"/>
            <a:ext cx="321840" cy="630360"/>
          </a:xfrm>
          <a:prstGeom prst="rect">
            <a:avLst/>
          </a:prstGeom>
          <a:blipFill rotWithShape="0">
            <a:blip r:embed="rId2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9" name="CustomShape 13"/>
          <p:cNvSpPr/>
          <p:nvPr/>
        </p:nvSpPr>
        <p:spPr>
          <a:xfrm>
            <a:off x="491040" y="10294920"/>
            <a:ext cx="399240" cy="391320"/>
          </a:xfrm>
          <a:prstGeom prst="rect">
            <a:avLst/>
          </a:prstGeom>
          <a:blipFill rotWithShape="0">
            <a:blip r:embed="rId3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0" name="CustomShape 14"/>
          <p:cNvSpPr/>
          <p:nvPr/>
        </p:nvSpPr>
        <p:spPr>
          <a:xfrm>
            <a:off x="1821240" y="10294920"/>
            <a:ext cx="399240" cy="391320"/>
          </a:xfrm>
          <a:prstGeom prst="rect">
            <a:avLst/>
          </a:prstGeom>
          <a:blipFill rotWithShape="0">
            <a:blip r:embed="rId4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1" name="CustomShape 15"/>
          <p:cNvSpPr/>
          <p:nvPr/>
        </p:nvSpPr>
        <p:spPr>
          <a:xfrm>
            <a:off x="603360" y="9981000"/>
            <a:ext cx="399240" cy="705240"/>
          </a:xfrm>
          <a:prstGeom prst="rect">
            <a:avLst/>
          </a:prstGeom>
          <a:blipFill rotWithShape="0">
            <a:blip r:embed="rId5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2" name="CustomShape 16"/>
          <p:cNvSpPr/>
          <p:nvPr/>
        </p:nvSpPr>
        <p:spPr>
          <a:xfrm>
            <a:off x="0" y="10420200"/>
            <a:ext cx="201240" cy="200880"/>
          </a:xfrm>
          <a:prstGeom prst="rect">
            <a:avLst/>
          </a:prstGeom>
          <a:blipFill rotWithShape="0">
            <a:blip r:embed="rId6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3" name="CustomShape 17"/>
          <p:cNvSpPr/>
          <p:nvPr/>
        </p:nvSpPr>
        <p:spPr>
          <a:xfrm>
            <a:off x="85680" y="10608480"/>
            <a:ext cx="29520" cy="79560"/>
          </a:xfrm>
          <a:prstGeom prst="rect">
            <a:avLst/>
          </a:prstGeom>
          <a:blipFill rotWithShape="0">
            <a:blip r:embed="rId7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4" name="CustomShape 18"/>
          <p:cNvSpPr/>
          <p:nvPr/>
        </p:nvSpPr>
        <p:spPr>
          <a:xfrm>
            <a:off x="329760" y="10608480"/>
            <a:ext cx="29520" cy="79560"/>
          </a:xfrm>
          <a:prstGeom prst="rect">
            <a:avLst/>
          </a:prstGeom>
          <a:blipFill rotWithShape="0">
            <a:blip r:embed="rId8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5" name="CustomShape 19"/>
          <p:cNvSpPr/>
          <p:nvPr/>
        </p:nvSpPr>
        <p:spPr>
          <a:xfrm>
            <a:off x="244080" y="10213920"/>
            <a:ext cx="201240" cy="407160"/>
          </a:xfrm>
          <a:prstGeom prst="rect">
            <a:avLst/>
          </a:prstGeom>
          <a:blipFill rotWithShape="0">
            <a:blip r:embed="rId9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6" name="CustomShape 20"/>
          <p:cNvSpPr/>
          <p:nvPr/>
        </p:nvSpPr>
        <p:spPr>
          <a:xfrm>
            <a:off x="1577520" y="10420200"/>
            <a:ext cx="201240" cy="200880"/>
          </a:xfrm>
          <a:prstGeom prst="rect">
            <a:avLst/>
          </a:prstGeom>
          <a:blipFill rotWithShape="0">
            <a:blip r:embed="rId10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7" name="CustomShape 21"/>
          <p:cNvSpPr/>
          <p:nvPr/>
        </p:nvSpPr>
        <p:spPr>
          <a:xfrm>
            <a:off x="1663200" y="10608480"/>
            <a:ext cx="29520" cy="79560"/>
          </a:xfrm>
          <a:prstGeom prst="rect">
            <a:avLst/>
          </a:prstGeom>
          <a:blipFill rotWithShape="0">
            <a:blip r:embed="rId11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8" name="CustomShape 22"/>
          <p:cNvSpPr/>
          <p:nvPr/>
        </p:nvSpPr>
        <p:spPr>
          <a:xfrm>
            <a:off x="1279080" y="10591920"/>
            <a:ext cx="270000" cy="96120"/>
          </a:xfrm>
          <a:prstGeom prst="rect">
            <a:avLst/>
          </a:prstGeom>
          <a:blipFill rotWithShape="0">
            <a:blip r:embed="rId12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9" name="CustomShape 23"/>
          <p:cNvSpPr/>
          <p:nvPr/>
        </p:nvSpPr>
        <p:spPr>
          <a:xfrm>
            <a:off x="1295640" y="10523160"/>
            <a:ext cx="236520" cy="29520"/>
          </a:xfrm>
          <a:prstGeom prst="rect">
            <a:avLst/>
          </a:prstGeom>
          <a:blipFill rotWithShape="0">
            <a:blip r:embed="rId13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0" name="CustomShape 24"/>
          <p:cNvSpPr/>
          <p:nvPr/>
        </p:nvSpPr>
        <p:spPr>
          <a:xfrm>
            <a:off x="1131480" y="10608480"/>
            <a:ext cx="29520" cy="79560"/>
          </a:xfrm>
          <a:prstGeom prst="rect">
            <a:avLst/>
          </a:prstGeom>
          <a:blipFill rotWithShape="0">
            <a:blip r:embed="rId14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1" name="CustomShape 25"/>
          <p:cNvSpPr/>
          <p:nvPr/>
        </p:nvSpPr>
        <p:spPr>
          <a:xfrm>
            <a:off x="1045440" y="10213920"/>
            <a:ext cx="201240" cy="407160"/>
          </a:xfrm>
          <a:prstGeom prst="rect">
            <a:avLst/>
          </a:prstGeom>
          <a:blipFill rotWithShape="0">
            <a:blip r:embed="rId15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2" name="CustomShape 26"/>
          <p:cNvSpPr/>
          <p:nvPr/>
        </p:nvSpPr>
        <p:spPr>
          <a:xfrm>
            <a:off x="2765520" y="10294920"/>
            <a:ext cx="399240" cy="391320"/>
          </a:xfrm>
          <a:prstGeom prst="rect">
            <a:avLst/>
          </a:prstGeom>
          <a:blipFill rotWithShape="0">
            <a:blip r:embed="rId16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3" name="CustomShape 27"/>
          <p:cNvSpPr/>
          <p:nvPr/>
        </p:nvSpPr>
        <p:spPr>
          <a:xfrm>
            <a:off x="4095720" y="10294920"/>
            <a:ext cx="399240" cy="391320"/>
          </a:xfrm>
          <a:prstGeom prst="rect">
            <a:avLst/>
          </a:prstGeom>
          <a:blipFill rotWithShape="0">
            <a:blip r:embed="rId17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4" name="CustomShape 28"/>
          <p:cNvSpPr/>
          <p:nvPr/>
        </p:nvSpPr>
        <p:spPr>
          <a:xfrm>
            <a:off x="2877840" y="9981000"/>
            <a:ext cx="399240" cy="705240"/>
          </a:xfrm>
          <a:prstGeom prst="rect">
            <a:avLst/>
          </a:prstGeom>
          <a:blipFill rotWithShape="0">
            <a:blip r:embed="rId18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5" name="CustomShape 29"/>
          <p:cNvSpPr/>
          <p:nvPr/>
        </p:nvSpPr>
        <p:spPr>
          <a:xfrm>
            <a:off x="2274120" y="10420200"/>
            <a:ext cx="201240" cy="200880"/>
          </a:xfrm>
          <a:prstGeom prst="rect">
            <a:avLst/>
          </a:prstGeom>
          <a:blipFill rotWithShape="0">
            <a:blip r:embed="rId19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6" name="CustomShape 30"/>
          <p:cNvSpPr/>
          <p:nvPr/>
        </p:nvSpPr>
        <p:spPr>
          <a:xfrm>
            <a:off x="2360160" y="10608480"/>
            <a:ext cx="29520" cy="79560"/>
          </a:xfrm>
          <a:prstGeom prst="rect">
            <a:avLst/>
          </a:prstGeom>
          <a:blipFill rotWithShape="0">
            <a:blip r:embed="rId20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7" name="CustomShape 31"/>
          <p:cNvSpPr/>
          <p:nvPr/>
        </p:nvSpPr>
        <p:spPr>
          <a:xfrm>
            <a:off x="2604240" y="10608480"/>
            <a:ext cx="29520" cy="79560"/>
          </a:xfrm>
          <a:prstGeom prst="rect">
            <a:avLst/>
          </a:prstGeom>
          <a:blipFill rotWithShape="0">
            <a:blip r:embed="rId21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8" name="CustomShape 32"/>
          <p:cNvSpPr/>
          <p:nvPr/>
        </p:nvSpPr>
        <p:spPr>
          <a:xfrm>
            <a:off x="2518200" y="10213920"/>
            <a:ext cx="201240" cy="407160"/>
          </a:xfrm>
          <a:prstGeom prst="rect">
            <a:avLst/>
          </a:prstGeom>
          <a:blipFill rotWithShape="0">
            <a:blip r:embed="rId22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9" name="CustomShape 33"/>
          <p:cNvSpPr/>
          <p:nvPr/>
        </p:nvSpPr>
        <p:spPr>
          <a:xfrm>
            <a:off x="3851640" y="10420200"/>
            <a:ext cx="201240" cy="200880"/>
          </a:xfrm>
          <a:prstGeom prst="rect">
            <a:avLst/>
          </a:prstGeom>
          <a:blipFill rotWithShape="0">
            <a:blip r:embed="rId23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70" name="CustomShape 34"/>
          <p:cNvSpPr/>
          <p:nvPr/>
        </p:nvSpPr>
        <p:spPr>
          <a:xfrm>
            <a:off x="3937680" y="10608480"/>
            <a:ext cx="29520" cy="79560"/>
          </a:xfrm>
          <a:prstGeom prst="rect">
            <a:avLst/>
          </a:prstGeom>
          <a:blipFill rotWithShape="0">
            <a:blip r:embed="rId24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71" name="CustomShape 35"/>
          <p:cNvSpPr/>
          <p:nvPr/>
        </p:nvSpPr>
        <p:spPr>
          <a:xfrm>
            <a:off x="3553200" y="10591920"/>
            <a:ext cx="270000" cy="96120"/>
          </a:xfrm>
          <a:prstGeom prst="rect">
            <a:avLst/>
          </a:prstGeom>
          <a:blipFill rotWithShape="0">
            <a:blip r:embed="rId25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72" name="CustomShape 36"/>
          <p:cNvSpPr/>
          <p:nvPr/>
        </p:nvSpPr>
        <p:spPr>
          <a:xfrm>
            <a:off x="3569760" y="10523160"/>
            <a:ext cx="236520" cy="29520"/>
          </a:xfrm>
          <a:prstGeom prst="rect">
            <a:avLst/>
          </a:prstGeom>
          <a:blipFill rotWithShape="0">
            <a:blip r:embed="rId26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73" name="CustomShape 37"/>
          <p:cNvSpPr/>
          <p:nvPr/>
        </p:nvSpPr>
        <p:spPr>
          <a:xfrm>
            <a:off x="3405600" y="10608480"/>
            <a:ext cx="29520" cy="79560"/>
          </a:xfrm>
          <a:prstGeom prst="rect">
            <a:avLst/>
          </a:prstGeom>
          <a:blipFill rotWithShape="0">
            <a:blip r:embed="rId27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74" name="CustomShape 38"/>
          <p:cNvSpPr/>
          <p:nvPr/>
        </p:nvSpPr>
        <p:spPr>
          <a:xfrm>
            <a:off x="3319920" y="10213920"/>
            <a:ext cx="201240" cy="407160"/>
          </a:xfrm>
          <a:prstGeom prst="rect">
            <a:avLst/>
          </a:prstGeom>
          <a:blipFill rotWithShape="0">
            <a:blip r:embed="rId28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75" name="CustomShape 39"/>
          <p:cNvSpPr/>
          <p:nvPr/>
        </p:nvSpPr>
        <p:spPr>
          <a:xfrm>
            <a:off x="5036040" y="10294920"/>
            <a:ext cx="399240" cy="391320"/>
          </a:xfrm>
          <a:prstGeom prst="rect">
            <a:avLst/>
          </a:prstGeom>
          <a:blipFill rotWithShape="0">
            <a:blip r:embed="rId29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76" name="CustomShape 40"/>
          <p:cNvSpPr/>
          <p:nvPr/>
        </p:nvSpPr>
        <p:spPr>
          <a:xfrm>
            <a:off x="6366240" y="10294920"/>
            <a:ext cx="399240" cy="391320"/>
          </a:xfrm>
          <a:prstGeom prst="rect">
            <a:avLst/>
          </a:prstGeom>
          <a:blipFill rotWithShape="0">
            <a:blip r:embed="rId30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77" name="CustomShape 41"/>
          <p:cNvSpPr/>
          <p:nvPr/>
        </p:nvSpPr>
        <p:spPr>
          <a:xfrm>
            <a:off x="5148360" y="9981000"/>
            <a:ext cx="399240" cy="705240"/>
          </a:xfrm>
          <a:prstGeom prst="rect">
            <a:avLst/>
          </a:prstGeom>
          <a:blipFill rotWithShape="0">
            <a:blip r:embed="rId31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78" name="CustomShape 42"/>
          <p:cNvSpPr/>
          <p:nvPr/>
        </p:nvSpPr>
        <p:spPr>
          <a:xfrm>
            <a:off x="4545000" y="10420200"/>
            <a:ext cx="201240" cy="200880"/>
          </a:xfrm>
          <a:prstGeom prst="rect">
            <a:avLst/>
          </a:prstGeom>
          <a:blipFill rotWithShape="0">
            <a:blip r:embed="rId32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79" name="CustomShape 43"/>
          <p:cNvSpPr/>
          <p:nvPr/>
        </p:nvSpPr>
        <p:spPr>
          <a:xfrm>
            <a:off x="4630680" y="10608480"/>
            <a:ext cx="29520" cy="79560"/>
          </a:xfrm>
          <a:prstGeom prst="rect">
            <a:avLst/>
          </a:prstGeom>
          <a:blipFill rotWithShape="0">
            <a:blip r:embed="rId33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0" name="CustomShape 44"/>
          <p:cNvSpPr/>
          <p:nvPr/>
        </p:nvSpPr>
        <p:spPr>
          <a:xfrm>
            <a:off x="4874760" y="10608480"/>
            <a:ext cx="29520" cy="79560"/>
          </a:xfrm>
          <a:prstGeom prst="rect">
            <a:avLst/>
          </a:prstGeom>
          <a:blipFill rotWithShape="0">
            <a:blip r:embed="rId34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1" name="CustomShape 45"/>
          <p:cNvSpPr/>
          <p:nvPr/>
        </p:nvSpPr>
        <p:spPr>
          <a:xfrm>
            <a:off x="4788720" y="10213920"/>
            <a:ext cx="201240" cy="407160"/>
          </a:xfrm>
          <a:prstGeom prst="rect">
            <a:avLst/>
          </a:prstGeom>
          <a:blipFill rotWithShape="0">
            <a:blip r:embed="rId35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2" name="CustomShape 46"/>
          <p:cNvSpPr/>
          <p:nvPr/>
        </p:nvSpPr>
        <p:spPr>
          <a:xfrm>
            <a:off x="6122520" y="10420200"/>
            <a:ext cx="201240" cy="200880"/>
          </a:xfrm>
          <a:prstGeom prst="rect">
            <a:avLst/>
          </a:prstGeom>
          <a:blipFill rotWithShape="0">
            <a:blip r:embed="rId36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3" name="CustomShape 47"/>
          <p:cNvSpPr/>
          <p:nvPr/>
        </p:nvSpPr>
        <p:spPr>
          <a:xfrm>
            <a:off x="6208200" y="10608480"/>
            <a:ext cx="29520" cy="79560"/>
          </a:xfrm>
          <a:prstGeom prst="rect">
            <a:avLst/>
          </a:prstGeom>
          <a:blipFill rotWithShape="0">
            <a:blip r:embed="rId37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4" name="CustomShape 48"/>
          <p:cNvSpPr/>
          <p:nvPr/>
        </p:nvSpPr>
        <p:spPr>
          <a:xfrm>
            <a:off x="5823720" y="10591920"/>
            <a:ext cx="270000" cy="96120"/>
          </a:xfrm>
          <a:prstGeom prst="rect">
            <a:avLst/>
          </a:prstGeom>
          <a:blipFill rotWithShape="0">
            <a:blip r:embed="rId38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5" name="CustomShape 49"/>
          <p:cNvSpPr/>
          <p:nvPr/>
        </p:nvSpPr>
        <p:spPr>
          <a:xfrm>
            <a:off x="5840280" y="10523160"/>
            <a:ext cx="236520" cy="29520"/>
          </a:xfrm>
          <a:prstGeom prst="rect">
            <a:avLst/>
          </a:prstGeom>
          <a:blipFill rotWithShape="0">
            <a:blip r:embed="rId39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6" name="CustomShape 50"/>
          <p:cNvSpPr/>
          <p:nvPr/>
        </p:nvSpPr>
        <p:spPr>
          <a:xfrm>
            <a:off x="5676120" y="10608480"/>
            <a:ext cx="29520" cy="79560"/>
          </a:xfrm>
          <a:prstGeom prst="rect">
            <a:avLst/>
          </a:prstGeom>
          <a:blipFill rotWithShape="0">
            <a:blip r:embed="rId40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7" name="CustomShape 51"/>
          <p:cNvSpPr/>
          <p:nvPr/>
        </p:nvSpPr>
        <p:spPr>
          <a:xfrm>
            <a:off x="5590440" y="10213920"/>
            <a:ext cx="201240" cy="407160"/>
          </a:xfrm>
          <a:prstGeom prst="rect">
            <a:avLst/>
          </a:prstGeom>
          <a:blipFill rotWithShape="0">
            <a:blip r:embed="rId41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8" name="CustomShape 52"/>
          <p:cNvSpPr/>
          <p:nvPr/>
        </p:nvSpPr>
        <p:spPr>
          <a:xfrm>
            <a:off x="7310160" y="10294920"/>
            <a:ext cx="399240" cy="391320"/>
          </a:xfrm>
          <a:prstGeom prst="rect">
            <a:avLst/>
          </a:prstGeom>
          <a:blipFill rotWithShape="0">
            <a:blip r:embed="rId42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9" name="CustomShape 53"/>
          <p:cNvSpPr/>
          <p:nvPr/>
        </p:nvSpPr>
        <p:spPr>
          <a:xfrm>
            <a:off x="8640360" y="10294920"/>
            <a:ext cx="399240" cy="391320"/>
          </a:xfrm>
          <a:prstGeom prst="rect">
            <a:avLst/>
          </a:prstGeom>
          <a:blipFill rotWithShape="0">
            <a:blip r:embed="rId43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0" name="CustomShape 54"/>
          <p:cNvSpPr/>
          <p:nvPr/>
        </p:nvSpPr>
        <p:spPr>
          <a:xfrm>
            <a:off x="7422480" y="9981000"/>
            <a:ext cx="399240" cy="705240"/>
          </a:xfrm>
          <a:prstGeom prst="rect">
            <a:avLst/>
          </a:prstGeom>
          <a:blipFill rotWithShape="0">
            <a:blip r:embed="rId44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1" name="CustomShape 55"/>
          <p:cNvSpPr/>
          <p:nvPr/>
        </p:nvSpPr>
        <p:spPr>
          <a:xfrm>
            <a:off x="6819120" y="10420200"/>
            <a:ext cx="201240" cy="200880"/>
          </a:xfrm>
          <a:prstGeom prst="rect">
            <a:avLst/>
          </a:prstGeom>
          <a:blipFill rotWithShape="0">
            <a:blip r:embed="rId45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2" name="CustomShape 56"/>
          <p:cNvSpPr/>
          <p:nvPr/>
        </p:nvSpPr>
        <p:spPr>
          <a:xfrm>
            <a:off x="6904800" y="10608480"/>
            <a:ext cx="29520" cy="79560"/>
          </a:xfrm>
          <a:prstGeom prst="rect">
            <a:avLst/>
          </a:prstGeom>
          <a:blipFill rotWithShape="0">
            <a:blip r:embed="rId46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3" name="CustomShape 57"/>
          <p:cNvSpPr/>
          <p:nvPr/>
        </p:nvSpPr>
        <p:spPr>
          <a:xfrm>
            <a:off x="7148880" y="10608480"/>
            <a:ext cx="29520" cy="79560"/>
          </a:xfrm>
          <a:prstGeom prst="rect">
            <a:avLst/>
          </a:prstGeom>
          <a:blipFill rotWithShape="0">
            <a:blip r:embed="rId47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4" name="CustomShape 58"/>
          <p:cNvSpPr/>
          <p:nvPr/>
        </p:nvSpPr>
        <p:spPr>
          <a:xfrm>
            <a:off x="7063200" y="10213920"/>
            <a:ext cx="201240" cy="407160"/>
          </a:xfrm>
          <a:prstGeom prst="rect">
            <a:avLst/>
          </a:prstGeom>
          <a:blipFill rotWithShape="0">
            <a:blip r:embed="rId48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5" name="CustomShape 59"/>
          <p:cNvSpPr/>
          <p:nvPr/>
        </p:nvSpPr>
        <p:spPr>
          <a:xfrm>
            <a:off x="8396640" y="10420200"/>
            <a:ext cx="201240" cy="200880"/>
          </a:xfrm>
          <a:prstGeom prst="rect">
            <a:avLst/>
          </a:prstGeom>
          <a:blipFill rotWithShape="0">
            <a:blip r:embed="rId49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6" name="CustomShape 60"/>
          <p:cNvSpPr/>
          <p:nvPr/>
        </p:nvSpPr>
        <p:spPr>
          <a:xfrm>
            <a:off x="8482320" y="10608480"/>
            <a:ext cx="29520" cy="79560"/>
          </a:xfrm>
          <a:prstGeom prst="rect">
            <a:avLst/>
          </a:prstGeom>
          <a:blipFill rotWithShape="0">
            <a:blip r:embed="rId50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7" name="CustomShape 61"/>
          <p:cNvSpPr/>
          <p:nvPr/>
        </p:nvSpPr>
        <p:spPr>
          <a:xfrm>
            <a:off x="8098200" y="10591920"/>
            <a:ext cx="270000" cy="96120"/>
          </a:xfrm>
          <a:prstGeom prst="rect">
            <a:avLst/>
          </a:prstGeom>
          <a:blipFill rotWithShape="0">
            <a:blip r:embed="rId51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8" name="CustomShape 62"/>
          <p:cNvSpPr/>
          <p:nvPr/>
        </p:nvSpPr>
        <p:spPr>
          <a:xfrm>
            <a:off x="8114760" y="10523160"/>
            <a:ext cx="236520" cy="29520"/>
          </a:xfrm>
          <a:prstGeom prst="rect">
            <a:avLst/>
          </a:prstGeom>
          <a:blipFill rotWithShape="0">
            <a:blip r:embed="rId52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9" name="CustomShape 63"/>
          <p:cNvSpPr/>
          <p:nvPr/>
        </p:nvSpPr>
        <p:spPr>
          <a:xfrm>
            <a:off x="7950600" y="10608480"/>
            <a:ext cx="29520" cy="79560"/>
          </a:xfrm>
          <a:prstGeom prst="rect">
            <a:avLst/>
          </a:prstGeom>
          <a:blipFill rotWithShape="0">
            <a:blip r:embed="rId53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00" name="CustomShape 64"/>
          <p:cNvSpPr/>
          <p:nvPr/>
        </p:nvSpPr>
        <p:spPr>
          <a:xfrm>
            <a:off x="7864560" y="10213920"/>
            <a:ext cx="201240" cy="407160"/>
          </a:xfrm>
          <a:prstGeom prst="rect">
            <a:avLst/>
          </a:prstGeom>
          <a:blipFill rotWithShape="0">
            <a:blip r:embed="rId54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01" name="CustomShape 65"/>
          <p:cNvSpPr/>
          <p:nvPr/>
        </p:nvSpPr>
        <p:spPr>
          <a:xfrm>
            <a:off x="9565920" y="10294920"/>
            <a:ext cx="399240" cy="391320"/>
          </a:xfrm>
          <a:prstGeom prst="rect">
            <a:avLst/>
          </a:prstGeom>
          <a:blipFill rotWithShape="0">
            <a:blip r:embed="rId55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02" name="CustomShape 66"/>
          <p:cNvSpPr/>
          <p:nvPr/>
        </p:nvSpPr>
        <p:spPr>
          <a:xfrm>
            <a:off x="10896120" y="10294920"/>
            <a:ext cx="399240" cy="391320"/>
          </a:xfrm>
          <a:prstGeom prst="rect">
            <a:avLst/>
          </a:prstGeom>
          <a:blipFill rotWithShape="0">
            <a:blip r:embed="rId56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03" name="CustomShape 67"/>
          <p:cNvSpPr/>
          <p:nvPr/>
        </p:nvSpPr>
        <p:spPr>
          <a:xfrm>
            <a:off x="9678600" y="9981000"/>
            <a:ext cx="399240" cy="705240"/>
          </a:xfrm>
          <a:prstGeom prst="rect">
            <a:avLst/>
          </a:prstGeom>
          <a:blipFill rotWithShape="0">
            <a:blip r:embed="rId57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04" name="CustomShape 68"/>
          <p:cNvSpPr/>
          <p:nvPr/>
        </p:nvSpPr>
        <p:spPr>
          <a:xfrm>
            <a:off x="9074880" y="10420200"/>
            <a:ext cx="201240" cy="200880"/>
          </a:xfrm>
          <a:prstGeom prst="rect">
            <a:avLst/>
          </a:prstGeom>
          <a:blipFill rotWithShape="0">
            <a:blip r:embed="rId58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05" name="CustomShape 69"/>
          <p:cNvSpPr/>
          <p:nvPr/>
        </p:nvSpPr>
        <p:spPr>
          <a:xfrm>
            <a:off x="9160920" y="10608480"/>
            <a:ext cx="29520" cy="79560"/>
          </a:xfrm>
          <a:prstGeom prst="rect">
            <a:avLst/>
          </a:prstGeom>
          <a:blipFill rotWithShape="0">
            <a:blip r:embed="rId59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06" name="CustomShape 70"/>
          <p:cNvSpPr/>
          <p:nvPr/>
        </p:nvSpPr>
        <p:spPr>
          <a:xfrm>
            <a:off x="9404640" y="10608480"/>
            <a:ext cx="29520" cy="79560"/>
          </a:xfrm>
          <a:prstGeom prst="rect">
            <a:avLst/>
          </a:prstGeom>
          <a:blipFill rotWithShape="0">
            <a:blip r:embed="rId60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07" name="CustomShape 71"/>
          <p:cNvSpPr/>
          <p:nvPr/>
        </p:nvSpPr>
        <p:spPr>
          <a:xfrm>
            <a:off x="9318960" y="10213920"/>
            <a:ext cx="201240" cy="407160"/>
          </a:xfrm>
          <a:prstGeom prst="rect">
            <a:avLst/>
          </a:prstGeom>
          <a:blipFill rotWithShape="0">
            <a:blip r:embed="rId61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08" name="CustomShape 72"/>
          <p:cNvSpPr/>
          <p:nvPr/>
        </p:nvSpPr>
        <p:spPr>
          <a:xfrm>
            <a:off x="10652400" y="10420200"/>
            <a:ext cx="201240" cy="200880"/>
          </a:xfrm>
          <a:prstGeom prst="rect">
            <a:avLst/>
          </a:prstGeom>
          <a:blipFill rotWithShape="0">
            <a:blip r:embed="rId62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09" name="CustomShape 73"/>
          <p:cNvSpPr/>
          <p:nvPr/>
        </p:nvSpPr>
        <p:spPr>
          <a:xfrm>
            <a:off x="10738440" y="10608480"/>
            <a:ext cx="29520" cy="79560"/>
          </a:xfrm>
          <a:prstGeom prst="rect">
            <a:avLst/>
          </a:prstGeom>
          <a:blipFill rotWithShape="0">
            <a:blip r:embed="rId63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10" name="CustomShape 74"/>
          <p:cNvSpPr/>
          <p:nvPr/>
        </p:nvSpPr>
        <p:spPr>
          <a:xfrm>
            <a:off x="10353960" y="10591920"/>
            <a:ext cx="270000" cy="96120"/>
          </a:xfrm>
          <a:prstGeom prst="rect">
            <a:avLst/>
          </a:prstGeom>
          <a:blipFill rotWithShape="0">
            <a:blip r:embed="rId64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11" name="CustomShape 75"/>
          <p:cNvSpPr/>
          <p:nvPr/>
        </p:nvSpPr>
        <p:spPr>
          <a:xfrm>
            <a:off x="10370520" y="10523160"/>
            <a:ext cx="236520" cy="29520"/>
          </a:xfrm>
          <a:prstGeom prst="rect">
            <a:avLst/>
          </a:prstGeom>
          <a:blipFill rotWithShape="0">
            <a:blip r:embed="rId65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12" name="CustomShape 76"/>
          <p:cNvSpPr/>
          <p:nvPr/>
        </p:nvSpPr>
        <p:spPr>
          <a:xfrm>
            <a:off x="10206360" y="10608480"/>
            <a:ext cx="29520" cy="79560"/>
          </a:xfrm>
          <a:prstGeom prst="rect">
            <a:avLst/>
          </a:prstGeom>
          <a:blipFill rotWithShape="0">
            <a:blip r:embed="rId66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13" name="CustomShape 77"/>
          <p:cNvSpPr/>
          <p:nvPr/>
        </p:nvSpPr>
        <p:spPr>
          <a:xfrm>
            <a:off x="10120320" y="10213920"/>
            <a:ext cx="201240" cy="407160"/>
          </a:xfrm>
          <a:prstGeom prst="rect">
            <a:avLst/>
          </a:prstGeom>
          <a:blipFill rotWithShape="0">
            <a:blip r:embed="rId67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14" name="CustomShape 78"/>
          <p:cNvSpPr/>
          <p:nvPr/>
        </p:nvSpPr>
        <p:spPr>
          <a:xfrm>
            <a:off x="11840400" y="10294920"/>
            <a:ext cx="399240" cy="391320"/>
          </a:xfrm>
          <a:prstGeom prst="rect">
            <a:avLst/>
          </a:prstGeom>
          <a:blipFill rotWithShape="0">
            <a:blip r:embed="rId68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15" name="CustomShape 79"/>
          <p:cNvSpPr/>
          <p:nvPr/>
        </p:nvSpPr>
        <p:spPr>
          <a:xfrm>
            <a:off x="11952720" y="9981000"/>
            <a:ext cx="399240" cy="705240"/>
          </a:xfrm>
          <a:prstGeom prst="rect">
            <a:avLst/>
          </a:prstGeom>
          <a:blipFill rotWithShape="0">
            <a:blip r:embed="rId69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16" name="CustomShape 80"/>
          <p:cNvSpPr/>
          <p:nvPr/>
        </p:nvSpPr>
        <p:spPr>
          <a:xfrm>
            <a:off x="11349360" y="10420200"/>
            <a:ext cx="201240" cy="200880"/>
          </a:xfrm>
          <a:prstGeom prst="rect">
            <a:avLst/>
          </a:prstGeom>
          <a:blipFill rotWithShape="0">
            <a:blip r:embed="rId70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17" name="CustomShape 81"/>
          <p:cNvSpPr/>
          <p:nvPr/>
        </p:nvSpPr>
        <p:spPr>
          <a:xfrm>
            <a:off x="11435040" y="10608480"/>
            <a:ext cx="29520" cy="79560"/>
          </a:xfrm>
          <a:prstGeom prst="rect">
            <a:avLst/>
          </a:prstGeom>
          <a:blipFill rotWithShape="0">
            <a:blip r:embed="rId71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18" name="CustomShape 82"/>
          <p:cNvSpPr/>
          <p:nvPr/>
        </p:nvSpPr>
        <p:spPr>
          <a:xfrm>
            <a:off x="11679120" y="10608480"/>
            <a:ext cx="29520" cy="79560"/>
          </a:xfrm>
          <a:prstGeom prst="rect">
            <a:avLst/>
          </a:prstGeom>
          <a:blipFill rotWithShape="0">
            <a:blip r:embed="rId72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19" name="CustomShape 83"/>
          <p:cNvSpPr/>
          <p:nvPr/>
        </p:nvSpPr>
        <p:spPr>
          <a:xfrm>
            <a:off x="11593080" y="10213920"/>
            <a:ext cx="201240" cy="407160"/>
          </a:xfrm>
          <a:prstGeom prst="rect">
            <a:avLst/>
          </a:prstGeom>
          <a:blipFill rotWithShape="0">
            <a:blip r:embed="rId73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20" name="CustomShape 84"/>
          <p:cNvSpPr/>
          <p:nvPr/>
        </p:nvSpPr>
        <p:spPr>
          <a:xfrm>
            <a:off x="2382480" y="319320"/>
            <a:ext cx="500760" cy="478800"/>
          </a:xfrm>
          <a:prstGeom prst="rect">
            <a:avLst/>
          </a:prstGeom>
          <a:blipFill rotWithShape="0">
            <a:blip r:embed="rId74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21" name="CustomShape 85"/>
          <p:cNvSpPr/>
          <p:nvPr/>
        </p:nvSpPr>
        <p:spPr>
          <a:xfrm>
            <a:off x="2322000" y="800280"/>
            <a:ext cx="650160" cy="281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>
              <a:lnSpc>
                <a:spcPct val="106000"/>
              </a:lnSpc>
            </a:pPr>
            <a:r>
              <a:rPr b="0" lang="ru-RU" sz="600" spc="-1" strike="noStrike">
                <a:solidFill>
                  <a:srgbClr val="151616"/>
                </a:solidFill>
                <a:latin typeface="Cera Pro"/>
                <a:ea typeface="DejaVu Sans"/>
              </a:rPr>
              <a:t>Администрация Томской области</a:t>
            </a:r>
            <a:endParaRPr b="0" lang="ru-RU" sz="600" spc="-1" strike="noStrike">
              <a:latin typeface="Arial"/>
            </a:endParaRPr>
          </a:p>
        </p:txBody>
      </p:sp>
      <p:sp>
        <p:nvSpPr>
          <p:cNvPr id="122" name="CustomShape 86"/>
          <p:cNvSpPr/>
          <p:nvPr/>
        </p:nvSpPr>
        <p:spPr>
          <a:xfrm>
            <a:off x="3181680" y="800280"/>
            <a:ext cx="559440" cy="18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>
              <a:lnSpc>
                <a:spcPct val="106000"/>
              </a:lnSpc>
            </a:pPr>
            <a:r>
              <a:rPr b="0" lang="ru-RU" sz="600" spc="-1" strike="noStrike">
                <a:solidFill>
                  <a:srgbClr val="151616"/>
                </a:solidFill>
                <a:latin typeface="Cera Pro"/>
                <a:ea typeface="DejaVu Sans"/>
              </a:rPr>
              <a:t>Наименование МО</a:t>
            </a:r>
            <a:endParaRPr b="0" lang="ru-RU" sz="600" spc="-1" strike="noStrike">
              <a:latin typeface="Arial"/>
            </a:endParaRPr>
          </a:p>
        </p:txBody>
      </p:sp>
      <p:sp>
        <p:nvSpPr>
          <p:cNvPr id="123" name="CustomShape 87"/>
          <p:cNvSpPr/>
          <p:nvPr/>
        </p:nvSpPr>
        <p:spPr>
          <a:xfrm>
            <a:off x="0" y="10662840"/>
            <a:ext cx="15116040" cy="24840"/>
          </a:xfrm>
          <a:prstGeom prst="rect">
            <a:avLst/>
          </a:prstGeom>
          <a:blipFill rotWithShape="0">
            <a:blip r:embed="rId75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24" name="CustomShape 88"/>
          <p:cNvSpPr/>
          <p:nvPr/>
        </p:nvSpPr>
        <p:spPr>
          <a:xfrm>
            <a:off x="12887640" y="10294920"/>
            <a:ext cx="399240" cy="391320"/>
          </a:xfrm>
          <a:prstGeom prst="rect">
            <a:avLst/>
          </a:prstGeom>
          <a:blipFill rotWithShape="0">
            <a:blip r:embed="rId76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25" name="CustomShape 89"/>
          <p:cNvSpPr/>
          <p:nvPr/>
        </p:nvSpPr>
        <p:spPr>
          <a:xfrm>
            <a:off x="14217840" y="10294920"/>
            <a:ext cx="399240" cy="391320"/>
          </a:xfrm>
          <a:prstGeom prst="rect">
            <a:avLst/>
          </a:prstGeom>
          <a:blipFill rotWithShape="0">
            <a:blip r:embed="rId77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26" name="CustomShape 90"/>
          <p:cNvSpPr/>
          <p:nvPr/>
        </p:nvSpPr>
        <p:spPr>
          <a:xfrm>
            <a:off x="13000320" y="9981000"/>
            <a:ext cx="399240" cy="705240"/>
          </a:xfrm>
          <a:prstGeom prst="rect">
            <a:avLst/>
          </a:prstGeom>
          <a:blipFill rotWithShape="0">
            <a:blip r:embed="rId78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27" name="CustomShape 91"/>
          <p:cNvSpPr/>
          <p:nvPr/>
        </p:nvSpPr>
        <p:spPr>
          <a:xfrm>
            <a:off x="12396600" y="10420200"/>
            <a:ext cx="201240" cy="200880"/>
          </a:xfrm>
          <a:prstGeom prst="rect">
            <a:avLst/>
          </a:prstGeom>
          <a:blipFill rotWithShape="0">
            <a:blip r:embed="rId79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28" name="CustomShape 92"/>
          <p:cNvSpPr/>
          <p:nvPr/>
        </p:nvSpPr>
        <p:spPr>
          <a:xfrm>
            <a:off x="12482640" y="10608480"/>
            <a:ext cx="29520" cy="79560"/>
          </a:xfrm>
          <a:prstGeom prst="rect">
            <a:avLst/>
          </a:prstGeom>
          <a:blipFill rotWithShape="0">
            <a:blip r:embed="rId80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29" name="CustomShape 93"/>
          <p:cNvSpPr/>
          <p:nvPr/>
        </p:nvSpPr>
        <p:spPr>
          <a:xfrm>
            <a:off x="12726360" y="10608480"/>
            <a:ext cx="29520" cy="79560"/>
          </a:xfrm>
          <a:prstGeom prst="rect">
            <a:avLst/>
          </a:prstGeom>
          <a:blipFill rotWithShape="0">
            <a:blip r:embed="rId81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30" name="CustomShape 94"/>
          <p:cNvSpPr/>
          <p:nvPr/>
        </p:nvSpPr>
        <p:spPr>
          <a:xfrm>
            <a:off x="12640680" y="10213920"/>
            <a:ext cx="201240" cy="407160"/>
          </a:xfrm>
          <a:prstGeom prst="rect">
            <a:avLst/>
          </a:prstGeom>
          <a:blipFill rotWithShape="0">
            <a:blip r:embed="rId82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31" name="CustomShape 95"/>
          <p:cNvSpPr/>
          <p:nvPr/>
        </p:nvSpPr>
        <p:spPr>
          <a:xfrm>
            <a:off x="13974120" y="10420200"/>
            <a:ext cx="201240" cy="200880"/>
          </a:xfrm>
          <a:prstGeom prst="rect">
            <a:avLst/>
          </a:prstGeom>
          <a:blipFill rotWithShape="0">
            <a:blip r:embed="rId83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32" name="CustomShape 96"/>
          <p:cNvSpPr/>
          <p:nvPr/>
        </p:nvSpPr>
        <p:spPr>
          <a:xfrm>
            <a:off x="14060160" y="10608480"/>
            <a:ext cx="29520" cy="79560"/>
          </a:xfrm>
          <a:prstGeom prst="rect">
            <a:avLst/>
          </a:prstGeom>
          <a:blipFill rotWithShape="0">
            <a:blip r:embed="rId84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33" name="CustomShape 97"/>
          <p:cNvSpPr/>
          <p:nvPr/>
        </p:nvSpPr>
        <p:spPr>
          <a:xfrm>
            <a:off x="13675680" y="10591920"/>
            <a:ext cx="270000" cy="96120"/>
          </a:xfrm>
          <a:prstGeom prst="rect">
            <a:avLst/>
          </a:prstGeom>
          <a:blipFill rotWithShape="0">
            <a:blip r:embed="rId85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34" name="CustomShape 98"/>
          <p:cNvSpPr/>
          <p:nvPr/>
        </p:nvSpPr>
        <p:spPr>
          <a:xfrm>
            <a:off x="13692240" y="10523160"/>
            <a:ext cx="236520" cy="29520"/>
          </a:xfrm>
          <a:prstGeom prst="rect">
            <a:avLst/>
          </a:prstGeom>
          <a:blipFill rotWithShape="0">
            <a:blip r:embed="rId86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35" name="CustomShape 99"/>
          <p:cNvSpPr/>
          <p:nvPr/>
        </p:nvSpPr>
        <p:spPr>
          <a:xfrm>
            <a:off x="13528080" y="10608480"/>
            <a:ext cx="29520" cy="79560"/>
          </a:xfrm>
          <a:prstGeom prst="rect">
            <a:avLst/>
          </a:prstGeom>
          <a:blipFill rotWithShape="0">
            <a:blip r:embed="rId87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36" name="CustomShape 100"/>
          <p:cNvSpPr/>
          <p:nvPr/>
        </p:nvSpPr>
        <p:spPr>
          <a:xfrm>
            <a:off x="13442040" y="10213920"/>
            <a:ext cx="201240" cy="407160"/>
          </a:xfrm>
          <a:prstGeom prst="rect">
            <a:avLst/>
          </a:prstGeom>
          <a:blipFill rotWithShape="0">
            <a:blip r:embed="rId88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37" name="CustomShape 101"/>
          <p:cNvSpPr/>
          <p:nvPr/>
        </p:nvSpPr>
        <p:spPr>
          <a:xfrm>
            <a:off x="14671080" y="10420200"/>
            <a:ext cx="201240" cy="200880"/>
          </a:xfrm>
          <a:prstGeom prst="rect">
            <a:avLst/>
          </a:prstGeom>
          <a:blipFill rotWithShape="0">
            <a:blip r:embed="rId89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38" name="CustomShape 102"/>
          <p:cNvSpPr/>
          <p:nvPr/>
        </p:nvSpPr>
        <p:spPr>
          <a:xfrm>
            <a:off x="14756760" y="10608480"/>
            <a:ext cx="29520" cy="79560"/>
          </a:xfrm>
          <a:prstGeom prst="rect">
            <a:avLst/>
          </a:prstGeom>
          <a:blipFill rotWithShape="0">
            <a:blip r:embed="rId90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39" name="CustomShape 103"/>
          <p:cNvSpPr/>
          <p:nvPr/>
        </p:nvSpPr>
        <p:spPr>
          <a:xfrm>
            <a:off x="15000840" y="10608480"/>
            <a:ext cx="29520" cy="79560"/>
          </a:xfrm>
          <a:prstGeom prst="rect">
            <a:avLst/>
          </a:prstGeom>
          <a:blipFill rotWithShape="0">
            <a:blip r:embed="rId91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40" name="CustomShape 104"/>
          <p:cNvSpPr/>
          <p:nvPr/>
        </p:nvSpPr>
        <p:spPr>
          <a:xfrm>
            <a:off x="14914800" y="10213920"/>
            <a:ext cx="201240" cy="407160"/>
          </a:xfrm>
          <a:prstGeom prst="rect">
            <a:avLst/>
          </a:prstGeom>
          <a:blipFill rotWithShape="0">
            <a:blip r:embed="rId92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41" name="" descr=""/>
          <p:cNvPicPr/>
          <p:nvPr/>
        </p:nvPicPr>
        <p:blipFill>
          <a:blip r:embed="rId93"/>
          <a:srcRect l="0" t="5171" r="32811" b="0"/>
          <a:stretch/>
        </p:blipFill>
        <p:spPr>
          <a:xfrm>
            <a:off x="4032000" y="1656000"/>
            <a:ext cx="4462920" cy="3570120"/>
          </a:xfrm>
          <a:prstGeom prst="rect">
            <a:avLst/>
          </a:prstGeom>
          <a:ln>
            <a:noFill/>
          </a:ln>
        </p:spPr>
      </p:pic>
      <p:pic>
        <p:nvPicPr>
          <p:cNvPr id="142" name="" descr=""/>
          <p:cNvPicPr/>
          <p:nvPr/>
        </p:nvPicPr>
        <p:blipFill>
          <a:blip r:embed="rId94"/>
          <a:srcRect l="0" t="4821" r="0" b="7762"/>
          <a:stretch/>
        </p:blipFill>
        <p:spPr>
          <a:xfrm>
            <a:off x="181440" y="1628280"/>
            <a:ext cx="3415320" cy="3409920"/>
          </a:xfrm>
          <a:prstGeom prst="rect">
            <a:avLst/>
          </a:prstGeom>
          <a:ln>
            <a:noFill/>
          </a:ln>
        </p:spPr>
      </p:pic>
      <p:pic>
        <p:nvPicPr>
          <p:cNvPr id="143" name="" descr=""/>
          <p:cNvPicPr/>
          <p:nvPr/>
        </p:nvPicPr>
        <p:blipFill>
          <a:blip r:embed="rId95"/>
          <a:srcRect l="0" t="15668" r="92919" b="0"/>
          <a:stretch/>
        </p:blipFill>
        <p:spPr>
          <a:xfrm>
            <a:off x="170640" y="5904000"/>
            <a:ext cx="259560" cy="2230200"/>
          </a:xfrm>
          <a:prstGeom prst="rect">
            <a:avLst/>
          </a:prstGeom>
          <a:ln>
            <a:noFill/>
          </a:ln>
        </p:spPr>
      </p:pic>
      <p:pic>
        <p:nvPicPr>
          <p:cNvPr id="144" name="" descr=""/>
          <p:cNvPicPr/>
          <p:nvPr/>
        </p:nvPicPr>
        <p:blipFill>
          <a:blip r:embed="rId96"/>
          <a:srcRect l="0" t="17225" r="94240" b="0"/>
          <a:stretch/>
        </p:blipFill>
        <p:spPr>
          <a:xfrm>
            <a:off x="11781000" y="1800000"/>
            <a:ext cx="170280" cy="1366200"/>
          </a:xfrm>
          <a:prstGeom prst="rect">
            <a:avLst/>
          </a:prstGeom>
          <a:ln>
            <a:noFill/>
          </a:ln>
        </p:spPr>
      </p:pic>
      <p:pic>
        <p:nvPicPr>
          <p:cNvPr id="145" name="" descr=""/>
          <p:cNvPicPr/>
          <p:nvPr/>
        </p:nvPicPr>
        <p:blipFill>
          <a:blip r:embed="rId97"/>
          <a:srcRect l="0" t="7346" r="0" b="0"/>
          <a:stretch/>
        </p:blipFill>
        <p:spPr>
          <a:xfrm>
            <a:off x="3969720" y="5760000"/>
            <a:ext cx="6616800" cy="3959640"/>
          </a:xfrm>
          <a:prstGeom prst="rect">
            <a:avLst/>
          </a:prstGeom>
          <a:ln>
            <a:noFill/>
          </a:ln>
        </p:spPr>
      </p:pic>
      <p:sp>
        <p:nvSpPr>
          <p:cNvPr id="146" name="CustomShape 105"/>
          <p:cNvSpPr/>
          <p:nvPr/>
        </p:nvSpPr>
        <p:spPr>
          <a:xfrm>
            <a:off x="11837520" y="0"/>
            <a:ext cx="3286080" cy="836640"/>
          </a:xfrm>
          <a:prstGeom prst="rect">
            <a:avLst/>
          </a:prstGeom>
          <a:blipFill rotWithShape="0">
            <a:blip r:embed="rId98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47" name="CustomShape 106"/>
          <p:cNvSpPr/>
          <p:nvPr/>
        </p:nvSpPr>
        <p:spPr>
          <a:xfrm>
            <a:off x="216000" y="1418760"/>
            <a:ext cx="2446200" cy="207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>
              <a:lnSpc>
                <a:spcPct val="100000"/>
              </a:lnSpc>
            </a:pPr>
            <a:r>
              <a:rPr b="0" lang="ru-RU" sz="1400" spc="-1" strike="noStrike">
                <a:solidFill>
                  <a:srgbClr val="151616"/>
                </a:solidFill>
                <a:latin typeface="Cera Pro Black"/>
                <a:ea typeface="DejaVu Sans"/>
              </a:rPr>
              <a:t>СИТУАЦИОННАЯ СХЕМА</a:t>
            </a:r>
            <a:endParaRPr b="0" lang="ru-RU" sz="1400" spc="-1" strike="noStrike">
              <a:latin typeface="Arial"/>
            </a:endParaRPr>
          </a:p>
        </p:txBody>
      </p:sp>
      <p:sp>
        <p:nvSpPr>
          <p:cNvPr id="148" name="CustomShape 107"/>
          <p:cNvSpPr/>
          <p:nvPr/>
        </p:nvSpPr>
        <p:spPr>
          <a:xfrm>
            <a:off x="11952000" y="1426320"/>
            <a:ext cx="3032640" cy="2388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50000"/>
              </a:lnSpc>
            </a:pPr>
            <a:r>
              <a:rPr b="0" lang="ru-RU" sz="1400" spc="-1" strike="noStrike">
                <a:solidFill>
                  <a:srgbClr val="000000"/>
                </a:solidFill>
                <a:latin typeface="Cera Pro Black"/>
                <a:ea typeface="DejaVu Sans"/>
              </a:rPr>
              <a:t>ОСНОВНЫЕ РЕШЕНИЯ</a:t>
            </a:r>
            <a:endParaRPr b="0" lang="ru-RU" sz="1400" spc="-1" strike="noStrike">
              <a:latin typeface="Arial"/>
            </a:endParaRPr>
          </a:p>
          <a:p>
            <a:pPr>
              <a:lnSpc>
                <a:spcPct val="150000"/>
              </a:lnSpc>
            </a:pPr>
            <a:r>
              <a:rPr b="0" lang="ru-RU" sz="1200" spc="-1" strike="noStrike">
                <a:solidFill>
                  <a:srgbClr val="000000"/>
                </a:solidFill>
                <a:latin typeface="Cera Pro"/>
                <a:ea typeface="DejaVu Sans"/>
              </a:rPr>
              <a:t>     </a:t>
            </a:r>
            <a:r>
              <a:rPr b="0" lang="ru-RU" sz="1200" spc="-1" strike="noStrike">
                <a:solidFill>
                  <a:srgbClr val="000000"/>
                </a:solidFill>
                <a:latin typeface="Cera Pro"/>
                <a:ea typeface="DejaVu Sans"/>
              </a:rPr>
              <a:t>- устройство пешеходных путей</a:t>
            </a:r>
            <a:endParaRPr b="0" lang="ru-RU" sz="1200" spc="-1" strike="noStrike">
              <a:latin typeface="Arial"/>
            </a:endParaRPr>
          </a:p>
          <a:p>
            <a:pPr>
              <a:lnSpc>
                <a:spcPct val="150000"/>
              </a:lnSpc>
            </a:pPr>
            <a:r>
              <a:rPr b="0" lang="ru-RU" sz="1200" spc="-1" strike="noStrike">
                <a:solidFill>
                  <a:srgbClr val="000000"/>
                </a:solidFill>
                <a:latin typeface="Cera Pro"/>
                <a:ea typeface="DejaVu Sans"/>
              </a:rPr>
              <a:t>     </a:t>
            </a:r>
            <a:r>
              <a:rPr b="0" lang="ru-RU" sz="1200" spc="-1" strike="noStrike">
                <a:solidFill>
                  <a:srgbClr val="000000"/>
                </a:solidFill>
                <a:latin typeface="Cera Pro"/>
                <a:ea typeface="DejaVu Sans"/>
              </a:rPr>
              <a:t>- организация зон для тихого          отдыха</a:t>
            </a:r>
            <a:endParaRPr b="0" lang="ru-RU" sz="1200" spc="-1" strike="noStrike">
              <a:latin typeface="Arial"/>
            </a:endParaRPr>
          </a:p>
          <a:p>
            <a:pPr>
              <a:lnSpc>
                <a:spcPct val="150000"/>
              </a:lnSpc>
            </a:pPr>
            <a:r>
              <a:rPr b="0" lang="ru-RU" sz="1200" spc="-1" strike="noStrike">
                <a:solidFill>
                  <a:srgbClr val="000000"/>
                </a:solidFill>
                <a:latin typeface="Cera Pro"/>
                <a:ea typeface="DejaVu Sans"/>
              </a:rPr>
              <a:t>     </a:t>
            </a:r>
            <a:r>
              <a:rPr b="0" lang="ru-RU" sz="1200" spc="-1" strike="noStrike">
                <a:solidFill>
                  <a:srgbClr val="000000"/>
                </a:solidFill>
                <a:latin typeface="Cera Pro"/>
                <a:ea typeface="DejaVu Sans"/>
              </a:rPr>
              <a:t>- озеленение территории</a:t>
            </a:r>
            <a:endParaRPr b="0" lang="ru-RU" sz="1200" spc="-1" strike="noStrike">
              <a:latin typeface="Arial"/>
            </a:endParaRPr>
          </a:p>
          <a:p>
            <a:pPr>
              <a:lnSpc>
                <a:spcPct val="150000"/>
              </a:lnSpc>
            </a:pPr>
            <a:r>
              <a:rPr b="0" lang="ru-RU" sz="1200" spc="-1" strike="noStrike">
                <a:solidFill>
                  <a:srgbClr val="000000"/>
                </a:solidFill>
                <a:latin typeface="Cera Pro"/>
                <a:ea typeface="DejaVu Sans"/>
              </a:rPr>
              <a:t>     </a:t>
            </a:r>
            <a:r>
              <a:rPr b="0" lang="ru-RU" sz="1200" spc="-1" strike="noStrike">
                <a:solidFill>
                  <a:srgbClr val="000000"/>
                </a:solidFill>
                <a:latin typeface="Cera Pro"/>
                <a:ea typeface="DejaVu Sans"/>
              </a:rPr>
              <a:t>- размещение МАФ</a:t>
            </a:r>
            <a:endParaRPr b="0" lang="ru-RU" sz="1200" spc="-1" strike="noStrike">
              <a:latin typeface="Arial"/>
            </a:endParaRPr>
          </a:p>
          <a:p>
            <a:pPr>
              <a:lnSpc>
                <a:spcPct val="150000"/>
              </a:lnSpc>
            </a:pPr>
            <a:r>
              <a:rPr b="0" lang="ru-RU" sz="1200" spc="-1" strike="noStrike">
                <a:solidFill>
                  <a:srgbClr val="000000"/>
                </a:solidFill>
                <a:latin typeface="Cera Pro"/>
                <a:ea typeface="DejaVu Sans"/>
              </a:rPr>
              <a:t>     </a:t>
            </a:r>
            <a:r>
              <a:rPr b="0" lang="ru-RU" sz="1200" spc="-1" strike="noStrike">
                <a:solidFill>
                  <a:srgbClr val="000000"/>
                </a:solidFill>
                <a:latin typeface="Cera Pro"/>
                <a:ea typeface="DejaVu Sans"/>
              </a:rPr>
              <a:t>- освещение территории</a:t>
            </a:r>
            <a:endParaRPr b="0" lang="ru-RU" sz="1200" spc="-1" strike="noStrike">
              <a:latin typeface="Arial"/>
            </a:endParaRPr>
          </a:p>
          <a:p>
            <a:pPr>
              <a:lnSpc>
                <a:spcPct val="150000"/>
              </a:lnSpc>
            </a:pPr>
            <a:r>
              <a:rPr b="0" lang="ru-RU" sz="1200" spc="-1" strike="noStrike">
                <a:solidFill>
                  <a:srgbClr val="000000"/>
                </a:solidFill>
                <a:latin typeface="Cera Pro"/>
                <a:ea typeface="DejaVu Sans"/>
              </a:rPr>
              <a:t>          </a:t>
            </a:r>
            <a:endParaRPr b="0" lang="ru-RU" sz="1200" spc="-1" strike="noStrike">
              <a:latin typeface="Arial"/>
            </a:endParaRPr>
          </a:p>
        </p:txBody>
      </p:sp>
      <p:sp>
        <p:nvSpPr>
          <p:cNvPr id="149" name="CustomShape 108"/>
          <p:cNvSpPr/>
          <p:nvPr/>
        </p:nvSpPr>
        <p:spPr>
          <a:xfrm>
            <a:off x="4104000" y="1421280"/>
            <a:ext cx="2446200" cy="207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>
              <a:lnSpc>
                <a:spcPct val="100000"/>
              </a:lnSpc>
            </a:pPr>
            <a:r>
              <a:rPr b="0" lang="ru-RU" sz="1400" spc="-1" strike="noStrike">
                <a:solidFill>
                  <a:srgbClr val="151616"/>
                </a:solidFill>
                <a:latin typeface="Cera Pro Black"/>
                <a:ea typeface="DejaVu Sans"/>
              </a:rPr>
              <a:t>ГЕНЕРАЛЬНЫЙ ПЛАН</a:t>
            </a:r>
            <a:endParaRPr b="0" lang="ru-RU" sz="1400" spc="-1" strike="noStrike">
              <a:latin typeface="Arial"/>
            </a:endParaRPr>
          </a:p>
        </p:txBody>
      </p:sp>
      <p:sp>
        <p:nvSpPr>
          <p:cNvPr id="150" name="CustomShape 109"/>
          <p:cNvSpPr/>
          <p:nvPr/>
        </p:nvSpPr>
        <p:spPr>
          <a:xfrm>
            <a:off x="11664000" y="5616000"/>
            <a:ext cx="2878200" cy="338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ru-RU" sz="1400" spc="-1" strike="noStrike">
                <a:solidFill>
                  <a:srgbClr val="000000"/>
                </a:solidFill>
                <a:latin typeface="Cera Pro Black"/>
                <a:ea typeface="DejaVu Sans"/>
              </a:rPr>
              <a:t>ПРЕДЛАГАЕМЫЙ МАФ</a:t>
            </a:r>
            <a:endParaRPr b="0" lang="ru-RU" sz="1400" spc="-1" strike="noStrike">
              <a:latin typeface="Arial"/>
            </a:endParaRPr>
          </a:p>
        </p:txBody>
      </p:sp>
      <p:sp>
        <p:nvSpPr>
          <p:cNvPr id="151" name="CustomShape 110"/>
          <p:cNvSpPr/>
          <p:nvPr/>
        </p:nvSpPr>
        <p:spPr>
          <a:xfrm>
            <a:off x="2808000" y="5616000"/>
            <a:ext cx="430200" cy="3958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52" name="CustomShape 111"/>
          <p:cNvSpPr/>
          <p:nvPr/>
        </p:nvSpPr>
        <p:spPr>
          <a:xfrm>
            <a:off x="360000" y="5343120"/>
            <a:ext cx="3454200" cy="4974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 algn="just">
              <a:lnSpc>
                <a:spcPct val="115000"/>
              </a:lnSpc>
            </a:pPr>
            <a:r>
              <a:rPr b="0" lang="ru-RU" sz="1400" spc="-1" strike="noStrike">
                <a:solidFill>
                  <a:srgbClr val="000000"/>
                </a:solidFill>
                <a:latin typeface="Cera Pro"/>
                <a:ea typeface="DejaVu Sans"/>
              </a:rPr>
              <a:t>Проект предполагает разнообразное функциональное наполнение территории с организованными местами для отдыха. По проекту будут проложены новые пешеходные связи, размещены малые архитектурные формы, добавлено озеленение и освещение.</a:t>
            </a:r>
            <a:endParaRPr b="0" lang="ru-RU" sz="1400" spc="-1" strike="noStrike">
              <a:latin typeface="Arial"/>
            </a:endParaRPr>
          </a:p>
        </p:txBody>
      </p:sp>
      <p:sp>
        <p:nvSpPr>
          <p:cNvPr id="153" name="CustomShape 112"/>
          <p:cNvSpPr/>
          <p:nvPr/>
        </p:nvSpPr>
        <p:spPr>
          <a:xfrm>
            <a:off x="89280" y="5616000"/>
            <a:ext cx="2284920" cy="343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ru-RU" sz="1400" spc="-1" strike="noStrike">
                <a:solidFill>
                  <a:srgbClr val="000000"/>
                </a:solidFill>
                <a:latin typeface="Cera Pro Black"/>
                <a:ea typeface="DejaVu Sans"/>
              </a:rPr>
              <a:t>ОПИСАНИЕ ПРОЕКТА</a:t>
            </a:r>
            <a:endParaRPr b="0" lang="ru-RU" sz="1400" spc="-1" strike="noStrike">
              <a:latin typeface="Arial"/>
            </a:endParaRPr>
          </a:p>
        </p:txBody>
      </p:sp>
      <p:sp>
        <p:nvSpPr>
          <p:cNvPr id="154" name="CustomShape 113"/>
          <p:cNvSpPr/>
          <p:nvPr/>
        </p:nvSpPr>
        <p:spPr>
          <a:xfrm>
            <a:off x="3960720" y="5581800"/>
            <a:ext cx="3309480" cy="536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ru-RU" sz="1400" spc="-1" strike="noStrike">
                <a:solidFill>
                  <a:srgbClr val="000000"/>
                </a:solidFill>
                <a:latin typeface="Cera Pro Black"/>
                <a:ea typeface="DejaVu Sans"/>
              </a:rPr>
              <a:t>ВИЗУАЛИЗАЦИЯ К ПРОЕКТУ</a:t>
            </a:r>
            <a:endParaRPr b="0" lang="ru-RU" sz="1400" spc="-1" strike="noStrike">
              <a:latin typeface="Arial"/>
            </a:endParaRPr>
          </a:p>
        </p:txBody>
      </p:sp>
      <p:sp>
        <p:nvSpPr>
          <p:cNvPr id="155" name="CustomShape 114"/>
          <p:cNvSpPr/>
          <p:nvPr/>
        </p:nvSpPr>
        <p:spPr>
          <a:xfrm>
            <a:off x="8352000" y="1728000"/>
            <a:ext cx="286200" cy="214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56" name="CustomShape 115"/>
          <p:cNvSpPr/>
          <p:nvPr/>
        </p:nvSpPr>
        <p:spPr>
          <a:xfrm>
            <a:off x="8569080" y="1656000"/>
            <a:ext cx="3382200" cy="3827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30000"/>
              </a:lnSpc>
            </a:pPr>
            <a:r>
              <a:rPr b="0" lang="ru-RU" sz="1200" spc="-1" strike="noStrike">
                <a:solidFill>
                  <a:srgbClr val="000000"/>
                </a:solidFill>
                <a:latin typeface="Cera Pro Medium"/>
                <a:ea typeface="DejaVu Sans"/>
              </a:rPr>
              <a:t>Условные обозначения</a:t>
            </a:r>
            <a:endParaRPr b="0" lang="ru-RU" sz="1200" spc="-1" strike="noStrike">
              <a:latin typeface="Arial"/>
            </a:endParaRPr>
          </a:p>
          <a:p>
            <a:pPr>
              <a:lnSpc>
                <a:spcPct val="130000"/>
              </a:lnSpc>
            </a:pPr>
            <a:r>
              <a:rPr b="0" lang="ru-RU" sz="1200" spc="-1" strike="noStrike">
                <a:solidFill>
                  <a:srgbClr val="000000"/>
                </a:solidFill>
                <a:latin typeface="Cera Pro"/>
                <a:ea typeface="DejaVu Sans"/>
              </a:rPr>
              <a:t>    </a:t>
            </a:r>
            <a:r>
              <a:rPr b="0" lang="ru-RU" sz="1200" spc="-1" strike="noStrike">
                <a:solidFill>
                  <a:srgbClr val="000000"/>
                </a:solidFill>
                <a:latin typeface="Cera Pro"/>
                <a:ea typeface="DejaVu Sans"/>
              </a:rPr>
              <a:t>турники</a:t>
            </a:r>
            <a:endParaRPr b="0" lang="ru-RU" sz="1200" spc="-1" strike="noStrike">
              <a:latin typeface="Arial"/>
            </a:endParaRPr>
          </a:p>
          <a:p>
            <a:pPr>
              <a:lnSpc>
                <a:spcPct val="130000"/>
              </a:lnSpc>
            </a:pPr>
            <a:r>
              <a:rPr b="0" lang="ru-RU" sz="1200" spc="-1" strike="noStrike">
                <a:solidFill>
                  <a:srgbClr val="000000"/>
                </a:solidFill>
                <a:latin typeface="Cera Pro"/>
                <a:ea typeface="DejaVu Sans"/>
              </a:rPr>
              <a:t>    </a:t>
            </a:r>
            <a:r>
              <a:rPr b="0" lang="ru-RU" sz="1200" spc="-1" strike="noStrike">
                <a:solidFill>
                  <a:srgbClr val="000000"/>
                </a:solidFill>
                <a:latin typeface="Cera Pro"/>
                <a:ea typeface="DejaVu Sans"/>
              </a:rPr>
              <a:t>спортивные тренажеры</a:t>
            </a:r>
            <a:endParaRPr b="0" lang="ru-RU" sz="1200" spc="-1" strike="noStrike">
              <a:latin typeface="Arial"/>
            </a:endParaRPr>
          </a:p>
          <a:p>
            <a:pPr>
              <a:lnSpc>
                <a:spcPct val="130000"/>
              </a:lnSpc>
            </a:pPr>
            <a:r>
              <a:rPr b="0" lang="ru-RU" sz="1200" spc="-1" strike="noStrike">
                <a:solidFill>
                  <a:srgbClr val="000000"/>
                </a:solidFill>
                <a:latin typeface="Cera Pro"/>
                <a:ea typeface="DejaVu Sans"/>
              </a:rPr>
              <a:t>    </a:t>
            </a:r>
            <a:r>
              <a:rPr b="0" lang="ru-RU" sz="1200" spc="-1" strike="noStrike">
                <a:solidFill>
                  <a:srgbClr val="000000"/>
                </a:solidFill>
                <a:latin typeface="Cera Pro"/>
                <a:ea typeface="DejaVu Sans"/>
              </a:rPr>
              <a:t>круглая скамья пластиковая</a:t>
            </a:r>
            <a:endParaRPr b="0" lang="ru-RU" sz="1200" spc="-1" strike="noStrike">
              <a:latin typeface="Arial"/>
            </a:endParaRPr>
          </a:p>
          <a:p>
            <a:pPr>
              <a:lnSpc>
                <a:spcPct val="130000"/>
              </a:lnSpc>
            </a:pPr>
            <a:r>
              <a:rPr b="0" lang="ru-RU" sz="1200" spc="-1" strike="noStrike">
                <a:solidFill>
                  <a:srgbClr val="000000"/>
                </a:solidFill>
                <a:latin typeface="Cera Pro"/>
                <a:ea typeface="DejaVu Sans"/>
              </a:rPr>
              <a:t>    </a:t>
            </a:r>
            <a:r>
              <a:rPr b="0" lang="ru-RU" sz="1200" spc="-1" strike="noStrike">
                <a:solidFill>
                  <a:srgbClr val="000000"/>
                </a:solidFill>
                <a:latin typeface="Cera Pro"/>
                <a:ea typeface="DejaVu Sans"/>
              </a:rPr>
              <a:t>скамейка с урной</a:t>
            </a:r>
            <a:endParaRPr b="0" lang="ru-RU" sz="1200" spc="-1" strike="noStrike">
              <a:latin typeface="Arial"/>
            </a:endParaRPr>
          </a:p>
          <a:p>
            <a:pPr>
              <a:lnSpc>
                <a:spcPct val="130000"/>
              </a:lnSpc>
            </a:pPr>
            <a:r>
              <a:rPr b="0" lang="ru-RU" sz="1200" spc="-1" strike="noStrike">
                <a:solidFill>
                  <a:srgbClr val="000000"/>
                </a:solidFill>
                <a:latin typeface="Cera Pro"/>
                <a:ea typeface="DejaVu Sans"/>
              </a:rPr>
              <a:t>    </a:t>
            </a:r>
            <a:r>
              <a:rPr b="0" lang="ru-RU" sz="1200" spc="-1" strike="noStrike">
                <a:solidFill>
                  <a:srgbClr val="000000"/>
                </a:solidFill>
                <a:latin typeface="Cera Pro"/>
                <a:ea typeface="DejaVu Sans"/>
              </a:rPr>
              <a:t>детский игровой комплекс «Корабль»</a:t>
            </a:r>
            <a:endParaRPr b="0" lang="ru-RU" sz="1200" spc="-1" strike="noStrike">
              <a:latin typeface="Arial"/>
            </a:endParaRPr>
          </a:p>
          <a:p>
            <a:pPr>
              <a:lnSpc>
                <a:spcPct val="130000"/>
              </a:lnSpc>
            </a:pPr>
            <a:r>
              <a:rPr b="0" lang="ru-RU" sz="1200" spc="-1" strike="noStrike">
                <a:solidFill>
                  <a:srgbClr val="000000"/>
                </a:solidFill>
                <a:latin typeface="Cera Pro"/>
                <a:ea typeface="DejaVu Sans"/>
              </a:rPr>
              <a:t>    </a:t>
            </a:r>
            <a:r>
              <a:rPr b="0" lang="ru-RU" sz="1200" spc="-1" strike="noStrike">
                <a:solidFill>
                  <a:srgbClr val="000000"/>
                </a:solidFill>
                <a:latin typeface="Cera Pro"/>
                <a:ea typeface="DejaVu Sans"/>
              </a:rPr>
              <a:t>детский игровой комплекс «Маяк»</a:t>
            </a:r>
            <a:endParaRPr b="0" lang="ru-RU" sz="1200" spc="-1" strike="noStrike">
              <a:latin typeface="Arial"/>
            </a:endParaRPr>
          </a:p>
          <a:p>
            <a:pPr>
              <a:lnSpc>
                <a:spcPct val="130000"/>
              </a:lnSpc>
            </a:pPr>
            <a:r>
              <a:rPr b="0" lang="ru-RU" sz="1200" spc="-1" strike="noStrike">
                <a:solidFill>
                  <a:srgbClr val="000000"/>
                </a:solidFill>
                <a:latin typeface="Cera Pro"/>
                <a:ea typeface="DejaVu Sans"/>
              </a:rPr>
              <a:t>    </a:t>
            </a:r>
            <a:r>
              <a:rPr b="0" lang="ru-RU" sz="1200" spc="-1" strike="noStrike">
                <a:solidFill>
                  <a:srgbClr val="000000"/>
                </a:solidFill>
                <a:latin typeface="Cera Pro"/>
                <a:ea typeface="DejaVu Sans"/>
              </a:rPr>
              <a:t>гимнастический комплекс</a:t>
            </a:r>
            <a:endParaRPr b="0" lang="ru-RU" sz="1200" spc="-1" strike="noStrike">
              <a:latin typeface="Arial"/>
            </a:endParaRPr>
          </a:p>
          <a:p>
            <a:pPr>
              <a:lnSpc>
                <a:spcPct val="130000"/>
              </a:lnSpc>
            </a:pPr>
            <a:r>
              <a:rPr b="0" lang="ru-RU" sz="1200" spc="-1" strike="noStrike">
                <a:solidFill>
                  <a:srgbClr val="000000"/>
                </a:solidFill>
                <a:latin typeface="Cera Pro"/>
                <a:ea typeface="DejaVu Sans"/>
              </a:rPr>
              <a:t>    </a:t>
            </a:r>
            <a:r>
              <a:rPr b="0" lang="ru-RU" sz="1200" spc="-1" strike="noStrike">
                <a:solidFill>
                  <a:srgbClr val="000000"/>
                </a:solidFill>
                <a:latin typeface="Cera Pro"/>
                <a:ea typeface="DejaVu Sans"/>
              </a:rPr>
              <a:t>бетонная подпорная стенка</a:t>
            </a:r>
            <a:endParaRPr b="0" lang="ru-RU" sz="1200" spc="-1" strike="noStrike">
              <a:latin typeface="Arial"/>
            </a:endParaRPr>
          </a:p>
          <a:p>
            <a:pPr>
              <a:lnSpc>
                <a:spcPct val="130000"/>
              </a:lnSpc>
            </a:pPr>
            <a:r>
              <a:rPr b="0" lang="ru-RU" sz="1200" spc="-1" strike="noStrike">
                <a:solidFill>
                  <a:srgbClr val="000000"/>
                </a:solidFill>
                <a:latin typeface="Cera Pro"/>
                <a:ea typeface="DejaVu Sans"/>
              </a:rPr>
              <a:t>    </a:t>
            </a:r>
            <a:r>
              <a:rPr b="0" lang="ru-RU" sz="1200" spc="-1" strike="noStrike">
                <a:solidFill>
                  <a:srgbClr val="000000"/>
                </a:solidFill>
                <a:latin typeface="Cera Pro"/>
                <a:ea typeface="DejaVu Sans"/>
              </a:rPr>
              <a:t>фонарь</a:t>
            </a:r>
            <a:endParaRPr b="0" lang="ru-RU" sz="1200" spc="-1" strike="noStrike">
              <a:latin typeface="Arial"/>
            </a:endParaRPr>
          </a:p>
          <a:p>
            <a:pPr>
              <a:lnSpc>
                <a:spcPct val="130000"/>
              </a:lnSpc>
            </a:pPr>
            <a:r>
              <a:rPr b="0" lang="ru-RU" sz="1200" spc="-1" strike="noStrike">
                <a:solidFill>
                  <a:srgbClr val="000000"/>
                </a:solidFill>
                <a:latin typeface="Cera Pro"/>
                <a:ea typeface="DejaVu Sans"/>
              </a:rPr>
              <a:t>    </a:t>
            </a:r>
            <a:r>
              <a:rPr b="0" lang="ru-RU" sz="1200" spc="-1" strike="noStrike">
                <a:solidFill>
                  <a:srgbClr val="000000"/>
                </a:solidFill>
                <a:latin typeface="Cera Pro"/>
                <a:ea typeface="DejaVu Sans"/>
              </a:rPr>
              <a:t>детская горка</a:t>
            </a:r>
            <a:endParaRPr b="0" lang="ru-RU" sz="1200" spc="-1" strike="noStrike">
              <a:latin typeface="Arial"/>
            </a:endParaRPr>
          </a:p>
          <a:p>
            <a:pPr>
              <a:lnSpc>
                <a:spcPct val="130000"/>
              </a:lnSpc>
            </a:pPr>
            <a:r>
              <a:rPr b="0" lang="ru-RU" sz="1200" spc="-1" strike="noStrike">
                <a:solidFill>
                  <a:srgbClr val="000000"/>
                </a:solidFill>
                <a:latin typeface="Cera Pro"/>
                <a:ea typeface="DejaVu Sans"/>
              </a:rPr>
              <a:t>    </a:t>
            </a:r>
            <a:r>
              <a:rPr b="0" lang="ru-RU" sz="1200" spc="-1" strike="noStrike">
                <a:solidFill>
                  <a:srgbClr val="000000"/>
                </a:solidFill>
                <a:latin typeface="Cera Pro"/>
                <a:ea typeface="DejaVu Sans"/>
              </a:rPr>
              <a:t>«мостик» </a:t>
            </a:r>
            <a:endParaRPr b="0" lang="ru-RU" sz="1200" spc="-1" strike="noStrike">
              <a:latin typeface="Arial"/>
            </a:endParaRPr>
          </a:p>
          <a:p>
            <a:pPr>
              <a:lnSpc>
                <a:spcPct val="130000"/>
              </a:lnSpc>
            </a:pPr>
            <a:r>
              <a:rPr b="0" lang="ru-RU" sz="1200" spc="-1" strike="noStrike">
                <a:solidFill>
                  <a:srgbClr val="000000"/>
                </a:solidFill>
                <a:latin typeface="Cera Pro"/>
                <a:ea typeface="DejaVu Sans"/>
              </a:rPr>
              <a:t>    </a:t>
            </a:r>
            <a:r>
              <a:rPr b="0" lang="ru-RU" sz="1200" spc="-1" strike="noStrike">
                <a:solidFill>
                  <a:srgbClr val="000000"/>
                </a:solidFill>
                <a:latin typeface="Cera Pro"/>
                <a:ea typeface="DejaVu Sans"/>
              </a:rPr>
              <a:t>бетонная скамья с деревянным настилом</a:t>
            </a:r>
            <a:endParaRPr b="0" lang="ru-RU" sz="1200" spc="-1" strike="noStrike">
              <a:latin typeface="Arial"/>
            </a:endParaRPr>
          </a:p>
          <a:p>
            <a:pPr>
              <a:lnSpc>
                <a:spcPct val="130000"/>
              </a:lnSpc>
            </a:pPr>
            <a:r>
              <a:rPr b="0" lang="ru-RU" sz="1200" spc="-1" strike="noStrike">
                <a:solidFill>
                  <a:srgbClr val="000000"/>
                </a:solidFill>
                <a:latin typeface="Cera Pro"/>
                <a:ea typeface="DejaVu Sans"/>
              </a:rPr>
              <a:t>    </a:t>
            </a:r>
            <a:r>
              <a:rPr b="0" lang="ru-RU" sz="1200" spc="-1" strike="noStrike">
                <a:solidFill>
                  <a:srgbClr val="000000"/>
                </a:solidFill>
                <a:latin typeface="Cera Pro"/>
                <a:ea typeface="DejaVu Sans"/>
              </a:rPr>
              <a:t>теневой навес</a:t>
            </a:r>
            <a:endParaRPr b="0" lang="ru-RU" sz="1200" spc="-1" strike="noStrike">
              <a:latin typeface="Arial"/>
            </a:endParaRPr>
          </a:p>
          <a:p>
            <a:pPr>
              <a:lnSpc>
                <a:spcPct val="130000"/>
              </a:lnSpc>
            </a:pPr>
            <a:r>
              <a:rPr b="0" lang="ru-RU" sz="1200" spc="-1" strike="noStrike">
                <a:solidFill>
                  <a:srgbClr val="000000"/>
                </a:solidFill>
                <a:latin typeface="Cera Pro"/>
                <a:ea typeface="DejaVu Sans"/>
              </a:rPr>
              <a:t>    </a:t>
            </a:r>
            <a:r>
              <a:rPr b="0" lang="ru-RU" sz="1200" spc="-1" strike="noStrike">
                <a:solidFill>
                  <a:srgbClr val="000000"/>
                </a:solidFill>
                <a:latin typeface="Cera Pro"/>
                <a:ea typeface="DejaVu Sans"/>
              </a:rPr>
              <a:t>беговая дорожка</a:t>
            </a:r>
            <a:endParaRPr b="0" lang="ru-RU" sz="1200" spc="-1" strike="noStrike">
              <a:latin typeface="Arial"/>
            </a:endParaRPr>
          </a:p>
          <a:p>
            <a:pPr>
              <a:lnSpc>
                <a:spcPct val="115000"/>
              </a:lnSpc>
            </a:pPr>
            <a:endParaRPr b="0" lang="ru-RU" sz="1200" spc="-1" strike="noStrike">
              <a:latin typeface="Arial"/>
            </a:endParaRPr>
          </a:p>
        </p:txBody>
      </p:sp>
      <p:pic>
        <p:nvPicPr>
          <p:cNvPr id="157" name="" descr=""/>
          <p:cNvPicPr/>
          <p:nvPr/>
        </p:nvPicPr>
        <p:blipFill>
          <a:blip r:embed="rId99"/>
          <a:stretch/>
        </p:blipFill>
        <p:spPr>
          <a:xfrm>
            <a:off x="10738440" y="6192000"/>
            <a:ext cx="4354920" cy="3096000"/>
          </a:xfrm>
          <a:prstGeom prst="rect">
            <a:avLst/>
          </a:prstGeom>
          <a:ln>
            <a:noFill/>
          </a:ln>
        </p:spPr>
      </p:pic>
      <p:sp>
        <p:nvSpPr>
          <p:cNvPr id="158" name="CustomShape 116"/>
          <p:cNvSpPr/>
          <p:nvPr/>
        </p:nvSpPr>
        <p:spPr>
          <a:xfrm>
            <a:off x="216000" y="5042880"/>
            <a:ext cx="3237840" cy="207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>
              <a:lnSpc>
                <a:spcPct val="100000"/>
              </a:lnSpc>
            </a:pPr>
            <a:r>
              <a:rPr b="0" lang="ru-RU" sz="1400" spc="-1" strike="noStrike">
                <a:solidFill>
                  <a:srgbClr val="151616"/>
                </a:solidFill>
                <a:latin typeface="Cera Pro"/>
                <a:ea typeface="DejaVu Sans"/>
              </a:rPr>
              <a:t>ПЛОЩАДЬ ТЕРРИТОРИИ: 11200 кв.м.</a:t>
            </a:r>
            <a:endParaRPr b="0" lang="ru-RU" sz="1400" spc="-1" strike="noStrike">
              <a:latin typeface="Arial"/>
            </a:endParaRPr>
          </a:p>
        </p:txBody>
      </p:sp>
      <p:pic>
        <p:nvPicPr>
          <p:cNvPr id="159" name="" descr=""/>
          <p:cNvPicPr/>
          <p:nvPr/>
        </p:nvPicPr>
        <p:blipFill>
          <a:blip r:embed="rId100"/>
          <a:stretch/>
        </p:blipFill>
        <p:spPr>
          <a:xfrm>
            <a:off x="3147120" y="288000"/>
            <a:ext cx="624600" cy="747000"/>
          </a:xfrm>
          <a:prstGeom prst="rect">
            <a:avLst/>
          </a:prstGeom>
          <a:ln>
            <a:noFill/>
          </a:ln>
        </p:spPr>
      </p:pic>
      <p:sp>
        <p:nvSpPr>
          <p:cNvPr id="160" name="CustomShape 117"/>
          <p:cNvSpPr/>
          <p:nvPr/>
        </p:nvSpPr>
        <p:spPr>
          <a:xfrm>
            <a:off x="3147120" y="819360"/>
            <a:ext cx="603720" cy="21564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algn="ctr">
              <a:lnSpc>
                <a:spcPct val="100000"/>
              </a:lnSpc>
            </a:pPr>
            <a:r>
              <a:rPr b="0" lang="ru-RU" sz="600" spc="-1" strike="noStrike">
                <a:solidFill>
                  <a:srgbClr val="151616"/>
                </a:solidFill>
                <a:latin typeface="Cera Pro Light"/>
                <a:ea typeface="DejaVu Sans"/>
              </a:rPr>
              <a:t>Колпашевский</a:t>
            </a:r>
            <a:endParaRPr b="0" lang="ru-RU" sz="6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600" spc="-1" strike="noStrike">
                <a:solidFill>
                  <a:srgbClr val="151616"/>
                </a:solidFill>
                <a:latin typeface="Cera Pro Light"/>
                <a:ea typeface="DejaVu Sans"/>
              </a:rPr>
              <a:t>район</a:t>
            </a:r>
            <a:endParaRPr b="0" lang="ru-RU" sz="600" spc="-1" strike="noStrike">
              <a:latin typeface="Arial"/>
            </a:endParaRPr>
          </a:p>
        </p:txBody>
      </p:sp>
      <p:pic>
        <p:nvPicPr>
          <p:cNvPr id="161" name="" descr=""/>
          <p:cNvPicPr/>
          <p:nvPr/>
        </p:nvPicPr>
        <p:blipFill>
          <a:blip r:embed="rId101"/>
          <a:srcRect l="36877" t="30661" r="36555" b="31092"/>
          <a:stretch/>
        </p:blipFill>
        <p:spPr>
          <a:xfrm>
            <a:off x="14328360" y="113040"/>
            <a:ext cx="663120" cy="5364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170</TotalTime>
  <Application>LibreOffice/6.4.7.2$Linux_X86_64 LibreOffice_project/40$Build-2</Application>
  <Paragraphs>44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2021-01-15T16:11:32Z</dcterms:created>
  <dc:creator>Константин Казанцев</dc:creator>
  <dc:description/>
  <dc:language>ru-RU</dc:language>
  <cp:lastModifiedBy/>
  <cp:lastPrinted>2021-02-16T04:38:45Z</cp:lastPrinted>
  <dcterms:modified xsi:type="dcterms:W3CDTF">2025-04-22T11:03:37Z</dcterms:modified>
  <cp:revision>16</cp:revision>
  <dc:subject/>
  <dc:title>планшет.cdr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Created">
    <vt:filetime>2021-01-15T00:00:00Z</vt:filetime>
  </property>
  <property fmtid="{D5CDD505-2E9C-101B-9397-08002B2CF9AE}" pid="4" name="Creator">
    <vt:lpwstr>CorelDRAW 2018</vt:lpwstr>
  </property>
  <property fmtid="{D5CDD505-2E9C-101B-9397-08002B2CF9AE}" pid="5" name="HiddenSlides">
    <vt:i4>0</vt:i4>
  </property>
  <property fmtid="{D5CDD505-2E9C-101B-9397-08002B2CF9AE}" pid="6" name="HyperlinksChanged">
    <vt:bool>0</vt:bool>
  </property>
  <property fmtid="{D5CDD505-2E9C-101B-9397-08002B2CF9AE}" pid="7" name="LastSaved">
    <vt:filetime>2021-01-15T00:00:00Z</vt:filetime>
  </property>
  <property fmtid="{D5CDD505-2E9C-101B-9397-08002B2CF9AE}" pid="8" name="LinksUpToDate">
    <vt:bool>0</vt:bool>
  </property>
  <property fmtid="{D5CDD505-2E9C-101B-9397-08002B2CF9AE}" pid="9" name="MMClips">
    <vt:i4>0</vt:i4>
  </property>
  <property fmtid="{D5CDD505-2E9C-101B-9397-08002B2CF9AE}" pid="10" name="Notes">
    <vt:i4>0</vt:i4>
  </property>
  <property fmtid="{D5CDD505-2E9C-101B-9397-08002B2CF9AE}" pid="11" name="PresentationFormat">
    <vt:lpwstr>Произвольный</vt:lpwstr>
  </property>
  <property fmtid="{D5CDD505-2E9C-101B-9397-08002B2CF9AE}" pid="12" name="ScaleCrop">
    <vt:bool>0</vt:bool>
  </property>
  <property fmtid="{D5CDD505-2E9C-101B-9397-08002B2CF9AE}" pid="13" name="ShareDoc">
    <vt:bool>0</vt:bool>
  </property>
  <property fmtid="{D5CDD505-2E9C-101B-9397-08002B2CF9AE}" pid="14" name="Slides">
    <vt:i4>1</vt:i4>
  </property>
</Properties>
</file>